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5.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8.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9.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0.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91" r:id="rId4"/>
    <p:sldId id="260" r:id="rId5"/>
    <p:sldId id="258" r:id="rId6"/>
    <p:sldId id="292" r:id="rId7"/>
    <p:sldId id="259" r:id="rId8"/>
    <p:sldId id="293" r:id="rId9"/>
    <p:sldId id="298" r:id="rId10"/>
    <p:sldId id="299" r:id="rId11"/>
    <p:sldId id="296" r:id="rId12"/>
    <p:sldId id="295" r:id="rId13"/>
    <p:sldId id="263" r:id="rId14"/>
    <p:sldId id="264" r:id="rId15"/>
    <p:sldId id="287" r:id="rId16"/>
    <p:sldId id="288" r:id="rId17"/>
    <p:sldId id="273" r:id="rId18"/>
    <p:sldId id="297" r:id="rId19"/>
    <p:sldId id="289" r:id="rId20"/>
    <p:sldId id="290" r:id="rId21"/>
    <p:sldId id="271" r:id="rId22"/>
    <p:sldId id="269" r:id="rId23"/>
    <p:sldId id="27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81F42"/>
    <a:srgbClr val="DEAB37"/>
    <a:srgbClr val="EB7924"/>
    <a:srgbClr val="7E1C3D"/>
    <a:srgbClr val="214E79"/>
    <a:srgbClr val="678250"/>
    <a:srgbClr val="468189"/>
    <a:srgbClr val="5D07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242" autoAdjust="0"/>
    <p:restoredTop sz="54786" autoAdjust="0"/>
  </p:normalViewPr>
  <p:slideViewPr>
    <p:cSldViewPr snapToGrid="0">
      <p:cViewPr varScale="1">
        <p:scale>
          <a:sx n="60" d="100"/>
          <a:sy n="60" d="100"/>
        </p:scale>
        <p:origin x="1282"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225FB7-FC38-DA44-ACE2-BEB86BD48436}" type="doc">
      <dgm:prSet loTypeId="urn:microsoft.com/office/officeart/2005/8/layout/default" loCatId="" qsTypeId="urn:microsoft.com/office/officeart/2005/8/quickstyle/simple1" qsCatId="simple" csTypeId="urn:microsoft.com/office/officeart/2005/8/colors/colorful1" csCatId="colorful" phldr="1"/>
      <dgm:spPr/>
      <dgm:t>
        <a:bodyPr/>
        <a:lstStyle/>
        <a:p>
          <a:endParaRPr lang="en-US"/>
        </a:p>
      </dgm:t>
    </dgm:pt>
    <dgm:pt modelId="{520DC0E8-E700-8549-8DE9-6BB7EA29EAB7}">
      <dgm:prSet/>
      <dgm:spPr>
        <a:solidFill>
          <a:schemeClr val="tx1">
            <a:lumMod val="65000"/>
            <a:lumOff val="35000"/>
          </a:schemeClr>
        </a:solidFill>
      </dgm:spPr>
      <dgm:t>
        <a:bodyPr/>
        <a:lstStyle/>
        <a:p>
          <a:r>
            <a:rPr lang="en-US">
              <a:ln/>
              <a:latin typeface="Verdana" panose="020B0604030504040204" pitchFamily="34" charset="0"/>
              <a:ea typeface="Verdana" panose="020B0604030504040204" pitchFamily="34" charset="0"/>
              <a:cs typeface="Verdana" panose="020B0604030504040204" pitchFamily="34" charset="0"/>
            </a:rPr>
            <a:t>Methods</a:t>
          </a:r>
          <a:endParaRPr lang="en-US" dirty="0">
            <a:ln/>
            <a:latin typeface="Verdana" panose="020B0604030504040204" pitchFamily="34" charset="0"/>
            <a:ea typeface="Verdana" panose="020B0604030504040204" pitchFamily="34" charset="0"/>
            <a:cs typeface="Verdana" panose="020B0604030504040204" pitchFamily="34" charset="0"/>
          </a:endParaRPr>
        </a:p>
      </dgm:t>
    </dgm:pt>
    <dgm:pt modelId="{C97BA0FD-EB7E-8944-B963-4572186744DD}" type="parTrans" cxnId="{6F543F7B-5CEA-F849-AF34-EBADC9161001}">
      <dgm:prSet/>
      <dgm:spPr/>
      <dgm:t>
        <a:bodyPr/>
        <a:lstStyle/>
        <a:p>
          <a:endParaRPr lang="en-US">
            <a:solidFill>
              <a:schemeClr val="tx1"/>
            </a:solidFill>
          </a:endParaRPr>
        </a:p>
      </dgm:t>
    </dgm:pt>
    <dgm:pt modelId="{ACB70795-F297-8743-A9D2-8A007BABC531}" type="sibTrans" cxnId="{6F543F7B-5CEA-F849-AF34-EBADC9161001}">
      <dgm:prSet/>
      <dgm:spPr/>
      <dgm:t>
        <a:bodyPr/>
        <a:lstStyle/>
        <a:p>
          <a:endParaRPr lang="en-US">
            <a:solidFill>
              <a:schemeClr val="tx1"/>
            </a:solidFill>
          </a:endParaRPr>
        </a:p>
      </dgm:t>
    </dgm:pt>
    <dgm:pt modelId="{B8F67768-F6D7-0942-B993-239A6098771A}">
      <dgm:prSet/>
      <dgm:spPr>
        <a:solidFill>
          <a:srgbClr val="881F42"/>
        </a:solidFill>
      </dgm:spPr>
      <dgm:t>
        <a:bodyPr/>
        <a:lstStyle/>
        <a:p>
          <a:r>
            <a:rPr lang="en-US">
              <a:ln/>
              <a:latin typeface="Verdana" panose="020B0604030504040204" pitchFamily="34" charset="0"/>
              <a:ea typeface="Verdana" panose="020B0604030504040204" pitchFamily="34" charset="0"/>
              <a:cs typeface="Verdana" panose="020B0604030504040204" pitchFamily="34" charset="0"/>
            </a:rPr>
            <a:t>Background</a:t>
          </a:r>
          <a:endParaRPr lang="en-US" dirty="0">
            <a:ln/>
            <a:latin typeface="Verdana" panose="020B0604030504040204" pitchFamily="34" charset="0"/>
            <a:ea typeface="Verdana" panose="020B0604030504040204" pitchFamily="34" charset="0"/>
            <a:cs typeface="Verdana" panose="020B0604030504040204" pitchFamily="34" charset="0"/>
          </a:endParaRPr>
        </a:p>
      </dgm:t>
    </dgm:pt>
    <dgm:pt modelId="{923E32AC-F8B5-0445-8047-2C700AC5FD9C}" type="parTrans" cxnId="{4E02AF36-4A94-DC4D-9DFC-C1F78852A91E}">
      <dgm:prSet/>
      <dgm:spPr/>
      <dgm:t>
        <a:bodyPr/>
        <a:lstStyle/>
        <a:p>
          <a:endParaRPr lang="en-US">
            <a:solidFill>
              <a:schemeClr val="tx1"/>
            </a:solidFill>
          </a:endParaRPr>
        </a:p>
      </dgm:t>
    </dgm:pt>
    <dgm:pt modelId="{BCE52A5D-56F0-2C45-9063-9FFEEF4008B3}" type="sibTrans" cxnId="{4E02AF36-4A94-DC4D-9DFC-C1F78852A91E}">
      <dgm:prSet/>
      <dgm:spPr/>
      <dgm:t>
        <a:bodyPr/>
        <a:lstStyle/>
        <a:p>
          <a:endParaRPr lang="en-US">
            <a:solidFill>
              <a:schemeClr val="tx1"/>
            </a:solidFill>
          </a:endParaRPr>
        </a:p>
      </dgm:t>
    </dgm:pt>
    <dgm:pt modelId="{1B941DBE-E29E-7242-9C41-AC0BCCDA8F9E}">
      <dgm:prSet/>
      <dgm:spPr>
        <a:solidFill>
          <a:srgbClr val="DEAB37"/>
        </a:solidFill>
      </dgm:spPr>
      <dgm:t>
        <a:bodyPr/>
        <a:lstStyle/>
        <a:p>
          <a:r>
            <a:rPr lang="en-US">
              <a:ln/>
              <a:latin typeface="Verdana" panose="020B0604030504040204" pitchFamily="34" charset="0"/>
              <a:ea typeface="Verdana" panose="020B0604030504040204" pitchFamily="34" charset="0"/>
              <a:cs typeface="Verdana" panose="020B0604030504040204" pitchFamily="34" charset="0"/>
            </a:rPr>
            <a:t>Results</a:t>
          </a:r>
          <a:endParaRPr lang="en-US" dirty="0">
            <a:ln/>
            <a:latin typeface="Verdana" panose="020B0604030504040204" pitchFamily="34" charset="0"/>
            <a:ea typeface="Verdana" panose="020B0604030504040204" pitchFamily="34" charset="0"/>
            <a:cs typeface="Verdana" panose="020B0604030504040204" pitchFamily="34" charset="0"/>
          </a:endParaRPr>
        </a:p>
      </dgm:t>
    </dgm:pt>
    <dgm:pt modelId="{7AC2A3BE-EC97-3E4B-BCD1-1B506199A9BD}" type="parTrans" cxnId="{068DE63B-58AA-CF40-B07E-F06148B71989}">
      <dgm:prSet/>
      <dgm:spPr/>
      <dgm:t>
        <a:bodyPr/>
        <a:lstStyle/>
        <a:p>
          <a:endParaRPr lang="en-US">
            <a:solidFill>
              <a:schemeClr val="tx1"/>
            </a:solidFill>
          </a:endParaRPr>
        </a:p>
      </dgm:t>
    </dgm:pt>
    <dgm:pt modelId="{F91053F3-2EE2-C046-838F-793354F53461}" type="sibTrans" cxnId="{068DE63B-58AA-CF40-B07E-F06148B71989}">
      <dgm:prSet/>
      <dgm:spPr/>
      <dgm:t>
        <a:bodyPr/>
        <a:lstStyle/>
        <a:p>
          <a:endParaRPr lang="en-US">
            <a:solidFill>
              <a:schemeClr val="tx1"/>
            </a:solidFill>
          </a:endParaRPr>
        </a:p>
      </dgm:t>
    </dgm:pt>
    <dgm:pt modelId="{C63211F8-BA27-8B40-8DB2-6F515C44B80D}">
      <dgm:prSet/>
      <dgm:spPr>
        <a:solidFill>
          <a:schemeClr val="bg1">
            <a:lumMod val="75000"/>
          </a:schemeClr>
        </a:solidFill>
      </dgm:spPr>
      <dgm:t>
        <a:bodyPr/>
        <a:lstStyle/>
        <a:p>
          <a:r>
            <a:rPr lang="en-US" dirty="0">
              <a:ln/>
              <a:latin typeface="Verdana" panose="020B0604030504040204" pitchFamily="34" charset="0"/>
              <a:ea typeface="Verdana" panose="020B0604030504040204" pitchFamily="34" charset="0"/>
              <a:cs typeface="Verdana" panose="020B0604030504040204" pitchFamily="34" charset="0"/>
            </a:rPr>
            <a:t>Discussion &amp; Conclusions</a:t>
          </a:r>
        </a:p>
      </dgm:t>
    </dgm:pt>
    <dgm:pt modelId="{C057F00A-ABC8-DC40-B42A-E52F229E5FAC}" type="parTrans" cxnId="{5BA19B05-A491-6243-BB66-09CA906565DB}">
      <dgm:prSet/>
      <dgm:spPr/>
      <dgm:t>
        <a:bodyPr/>
        <a:lstStyle/>
        <a:p>
          <a:endParaRPr lang="en-US">
            <a:solidFill>
              <a:schemeClr val="tx1"/>
            </a:solidFill>
          </a:endParaRPr>
        </a:p>
      </dgm:t>
    </dgm:pt>
    <dgm:pt modelId="{7D2ED1D2-7B47-4348-9B90-413EA3EC1B3B}" type="sibTrans" cxnId="{5BA19B05-A491-6243-BB66-09CA906565DB}">
      <dgm:prSet/>
      <dgm:spPr/>
      <dgm:t>
        <a:bodyPr/>
        <a:lstStyle/>
        <a:p>
          <a:endParaRPr lang="en-US">
            <a:solidFill>
              <a:schemeClr val="tx1"/>
            </a:solidFill>
          </a:endParaRPr>
        </a:p>
      </dgm:t>
    </dgm:pt>
    <dgm:pt modelId="{80CB5843-FF93-3940-8710-C8127C3B9438}">
      <dgm:prSet/>
      <dgm:spPr>
        <a:solidFill>
          <a:srgbClr val="EB7924"/>
        </a:solidFill>
      </dgm:spPr>
      <dgm:t>
        <a:bodyPr/>
        <a:lstStyle/>
        <a:p>
          <a:r>
            <a:rPr lang="en-US">
              <a:ln/>
              <a:latin typeface="Verdana" panose="020B0604030504040204" pitchFamily="34" charset="0"/>
              <a:ea typeface="Verdana" panose="020B0604030504040204" pitchFamily="34" charset="0"/>
              <a:cs typeface="Verdana" panose="020B0604030504040204" pitchFamily="34" charset="0"/>
            </a:rPr>
            <a:t>Future Research</a:t>
          </a:r>
          <a:endParaRPr lang="en-US" dirty="0">
            <a:ln/>
            <a:latin typeface="Verdana" panose="020B0604030504040204" pitchFamily="34" charset="0"/>
            <a:ea typeface="Verdana" panose="020B0604030504040204" pitchFamily="34" charset="0"/>
            <a:cs typeface="Verdana" panose="020B0604030504040204" pitchFamily="34" charset="0"/>
          </a:endParaRPr>
        </a:p>
      </dgm:t>
    </dgm:pt>
    <dgm:pt modelId="{D62D44B4-511B-F34A-8004-E8EF15A7863C}" type="parTrans" cxnId="{44643EA2-1BE6-5540-BB74-952C56873B8F}">
      <dgm:prSet/>
      <dgm:spPr/>
      <dgm:t>
        <a:bodyPr/>
        <a:lstStyle/>
        <a:p>
          <a:endParaRPr lang="en-US">
            <a:solidFill>
              <a:schemeClr val="tx1"/>
            </a:solidFill>
          </a:endParaRPr>
        </a:p>
      </dgm:t>
    </dgm:pt>
    <dgm:pt modelId="{E4E0E45E-92DE-EB4F-BEAC-F42080953787}" type="sibTrans" cxnId="{44643EA2-1BE6-5540-BB74-952C56873B8F}">
      <dgm:prSet/>
      <dgm:spPr/>
      <dgm:t>
        <a:bodyPr/>
        <a:lstStyle/>
        <a:p>
          <a:endParaRPr lang="en-US">
            <a:solidFill>
              <a:schemeClr val="tx1"/>
            </a:solidFill>
          </a:endParaRPr>
        </a:p>
      </dgm:t>
    </dgm:pt>
    <dgm:pt modelId="{41DE321B-7CE1-8B4B-ABEC-13956A235360}">
      <dgm:prSet/>
      <dgm:spPr>
        <a:solidFill>
          <a:schemeClr val="bg1">
            <a:lumMod val="50000"/>
          </a:schemeClr>
        </a:solidFill>
      </dgm:spPr>
      <dgm:t>
        <a:bodyPr/>
        <a:lstStyle/>
        <a:p>
          <a:r>
            <a:rPr lang="en-US">
              <a:ln/>
              <a:latin typeface="Verdana" panose="020B0604030504040204" pitchFamily="34" charset="0"/>
              <a:ea typeface="Verdana" panose="020B0604030504040204" pitchFamily="34" charset="0"/>
              <a:cs typeface="Verdana" panose="020B0604030504040204" pitchFamily="34" charset="0"/>
            </a:rPr>
            <a:t>Questions and Answers</a:t>
          </a:r>
          <a:endParaRPr lang="en-US" dirty="0">
            <a:ln/>
            <a:latin typeface="Verdana" panose="020B0604030504040204" pitchFamily="34" charset="0"/>
            <a:ea typeface="Verdana" panose="020B0604030504040204" pitchFamily="34" charset="0"/>
            <a:cs typeface="Verdana" panose="020B0604030504040204" pitchFamily="34" charset="0"/>
          </a:endParaRPr>
        </a:p>
      </dgm:t>
    </dgm:pt>
    <dgm:pt modelId="{87BDCC0A-2983-5341-B4CD-8BC41D930DB8}" type="parTrans" cxnId="{E4FC8F1B-D186-DA45-AA68-7F359A570D9B}">
      <dgm:prSet/>
      <dgm:spPr/>
      <dgm:t>
        <a:bodyPr/>
        <a:lstStyle/>
        <a:p>
          <a:endParaRPr lang="en-US">
            <a:solidFill>
              <a:schemeClr val="tx1"/>
            </a:solidFill>
          </a:endParaRPr>
        </a:p>
      </dgm:t>
    </dgm:pt>
    <dgm:pt modelId="{42B168CA-7F8B-774F-B5A5-7E65F05C173E}" type="sibTrans" cxnId="{E4FC8F1B-D186-DA45-AA68-7F359A570D9B}">
      <dgm:prSet/>
      <dgm:spPr/>
      <dgm:t>
        <a:bodyPr/>
        <a:lstStyle/>
        <a:p>
          <a:endParaRPr lang="en-US">
            <a:solidFill>
              <a:schemeClr val="tx1"/>
            </a:solidFill>
          </a:endParaRPr>
        </a:p>
      </dgm:t>
    </dgm:pt>
    <dgm:pt modelId="{F1A47F52-DE8C-F54D-832F-CD4FCF8ABADF}" type="pres">
      <dgm:prSet presAssocID="{91225FB7-FC38-DA44-ACE2-BEB86BD48436}" presName="diagram" presStyleCnt="0">
        <dgm:presLayoutVars>
          <dgm:dir/>
          <dgm:resizeHandles val="exact"/>
        </dgm:presLayoutVars>
      </dgm:prSet>
      <dgm:spPr/>
      <dgm:t>
        <a:bodyPr/>
        <a:lstStyle/>
        <a:p>
          <a:endParaRPr lang="en-US"/>
        </a:p>
      </dgm:t>
    </dgm:pt>
    <dgm:pt modelId="{91EAED61-3C1A-ED46-B97A-D6D76A7F17FB}" type="pres">
      <dgm:prSet presAssocID="{520DC0E8-E700-8549-8DE9-6BB7EA29EAB7}" presName="node" presStyleLbl="node1" presStyleIdx="0" presStyleCnt="6">
        <dgm:presLayoutVars>
          <dgm:bulletEnabled val="1"/>
        </dgm:presLayoutVars>
      </dgm:prSet>
      <dgm:spPr/>
      <dgm:t>
        <a:bodyPr/>
        <a:lstStyle/>
        <a:p>
          <a:endParaRPr lang="en-US"/>
        </a:p>
      </dgm:t>
    </dgm:pt>
    <dgm:pt modelId="{BA51EB6D-2B48-B548-A1FF-4F457499057B}" type="pres">
      <dgm:prSet presAssocID="{ACB70795-F297-8743-A9D2-8A007BABC531}" presName="sibTrans" presStyleCnt="0"/>
      <dgm:spPr/>
    </dgm:pt>
    <dgm:pt modelId="{75E0A86D-0511-3540-97AB-6393304172DE}" type="pres">
      <dgm:prSet presAssocID="{B8F67768-F6D7-0942-B993-239A6098771A}" presName="node" presStyleLbl="node1" presStyleIdx="1" presStyleCnt="6">
        <dgm:presLayoutVars>
          <dgm:bulletEnabled val="1"/>
        </dgm:presLayoutVars>
      </dgm:prSet>
      <dgm:spPr/>
      <dgm:t>
        <a:bodyPr/>
        <a:lstStyle/>
        <a:p>
          <a:endParaRPr lang="en-US"/>
        </a:p>
      </dgm:t>
    </dgm:pt>
    <dgm:pt modelId="{6E30A09A-BA18-F847-8278-01198E4312C3}" type="pres">
      <dgm:prSet presAssocID="{BCE52A5D-56F0-2C45-9063-9FFEEF4008B3}" presName="sibTrans" presStyleCnt="0"/>
      <dgm:spPr/>
    </dgm:pt>
    <dgm:pt modelId="{F82F3FD0-5D24-3D4E-BAE0-DBD17C82E80D}" type="pres">
      <dgm:prSet presAssocID="{1B941DBE-E29E-7242-9C41-AC0BCCDA8F9E}" presName="node" presStyleLbl="node1" presStyleIdx="2" presStyleCnt="6">
        <dgm:presLayoutVars>
          <dgm:bulletEnabled val="1"/>
        </dgm:presLayoutVars>
      </dgm:prSet>
      <dgm:spPr/>
      <dgm:t>
        <a:bodyPr/>
        <a:lstStyle/>
        <a:p>
          <a:endParaRPr lang="en-US"/>
        </a:p>
      </dgm:t>
    </dgm:pt>
    <dgm:pt modelId="{656A013E-9DCC-934C-9C9E-71780E65590E}" type="pres">
      <dgm:prSet presAssocID="{F91053F3-2EE2-C046-838F-793354F53461}" presName="sibTrans" presStyleCnt="0"/>
      <dgm:spPr/>
    </dgm:pt>
    <dgm:pt modelId="{85846D54-1BF3-F84E-A7F7-32D2BD30CFAA}" type="pres">
      <dgm:prSet presAssocID="{C63211F8-BA27-8B40-8DB2-6F515C44B80D}" presName="node" presStyleLbl="node1" presStyleIdx="3" presStyleCnt="6">
        <dgm:presLayoutVars>
          <dgm:bulletEnabled val="1"/>
        </dgm:presLayoutVars>
      </dgm:prSet>
      <dgm:spPr/>
      <dgm:t>
        <a:bodyPr/>
        <a:lstStyle/>
        <a:p>
          <a:endParaRPr lang="en-US"/>
        </a:p>
      </dgm:t>
    </dgm:pt>
    <dgm:pt modelId="{88D41672-3483-BB46-BFFD-010095418F82}" type="pres">
      <dgm:prSet presAssocID="{7D2ED1D2-7B47-4348-9B90-413EA3EC1B3B}" presName="sibTrans" presStyleCnt="0"/>
      <dgm:spPr/>
    </dgm:pt>
    <dgm:pt modelId="{FC6B63CE-C9A2-3C46-8465-1858ABD75E32}" type="pres">
      <dgm:prSet presAssocID="{80CB5843-FF93-3940-8710-C8127C3B9438}" presName="node" presStyleLbl="node1" presStyleIdx="4" presStyleCnt="6">
        <dgm:presLayoutVars>
          <dgm:bulletEnabled val="1"/>
        </dgm:presLayoutVars>
      </dgm:prSet>
      <dgm:spPr/>
      <dgm:t>
        <a:bodyPr/>
        <a:lstStyle/>
        <a:p>
          <a:endParaRPr lang="en-US"/>
        </a:p>
      </dgm:t>
    </dgm:pt>
    <dgm:pt modelId="{F10FA156-D500-FF4B-9EED-6BB80A845152}" type="pres">
      <dgm:prSet presAssocID="{E4E0E45E-92DE-EB4F-BEAC-F42080953787}" presName="sibTrans" presStyleCnt="0"/>
      <dgm:spPr/>
    </dgm:pt>
    <dgm:pt modelId="{DEFA3C07-B065-8A4A-B614-EDEA07213FF0}" type="pres">
      <dgm:prSet presAssocID="{41DE321B-7CE1-8B4B-ABEC-13956A235360}" presName="node" presStyleLbl="node1" presStyleIdx="5" presStyleCnt="6">
        <dgm:presLayoutVars>
          <dgm:bulletEnabled val="1"/>
        </dgm:presLayoutVars>
      </dgm:prSet>
      <dgm:spPr/>
      <dgm:t>
        <a:bodyPr/>
        <a:lstStyle/>
        <a:p>
          <a:endParaRPr lang="en-US"/>
        </a:p>
      </dgm:t>
    </dgm:pt>
  </dgm:ptLst>
  <dgm:cxnLst>
    <dgm:cxn modelId="{5BA19B05-A491-6243-BB66-09CA906565DB}" srcId="{91225FB7-FC38-DA44-ACE2-BEB86BD48436}" destId="{C63211F8-BA27-8B40-8DB2-6F515C44B80D}" srcOrd="3" destOrd="0" parTransId="{C057F00A-ABC8-DC40-B42A-E52F229E5FAC}" sibTransId="{7D2ED1D2-7B47-4348-9B90-413EA3EC1B3B}"/>
    <dgm:cxn modelId="{44643EA2-1BE6-5540-BB74-952C56873B8F}" srcId="{91225FB7-FC38-DA44-ACE2-BEB86BD48436}" destId="{80CB5843-FF93-3940-8710-C8127C3B9438}" srcOrd="4" destOrd="0" parTransId="{D62D44B4-511B-F34A-8004-E8EF15A7863C}" sibTransId="{E4E0E45E-92DE-EB4F-BEAC-F42080953787}"/>
    <dgm:cxn modelId="{D1619F14-7FE9-164A-B052-F90D0D35C38C}" type="presOf" srcId="{B8F67768-F6D7-0942-B993-239A6098771A}" destId="{75E0A86D-0511-3540-97AB-6393304172DE}" srcOrd="0" destOrd="0" presId="urn:microsoft.com/office/officeart/2005/8/layout/default"/>
    <dgm:cxn modelId="{068DE63B-58AA-CF40-B07E-F06148B71989}" srcId="{91225FB7-FC38-DA44-ACE2-BEB86BD48436}" destId="{1B941DBE-E29E-7242-9C41-AC0BCCDA8F9E}" srcOrd="2" destOrd="0" parTransId="{7AC2A3BE-EC97-3E4B-BCD1-1B506199A9BD}" sibTransId="{F91053F3-2EE2-C046-838F-793354F53461}"/>
    <dgm:cxn modelId="{4E02AF36-4A94-DC4D-9DFC-C1F78852A91E}" srcId="{91225FB7-FC38-DA44-ACE2-BEB86BD48436}" destId="{B8F67768-F6D7-0942-B993-239A6098771A}" srcOrd="1" destOrd="0" parTransId="{923E32AC-F8B5-0445-8047-2C700AC5FD9C}" sibTransId="{BCE52A5D-56F0-2C45-9063-9FFEEF4008B3}"/>
    <dgm:cxn modelId="{61B34D42-50A9-5141-B718-2C7D7C3651BB}" type="presOf" srcId="{520DC0E8-E700-8549-8DE9-6BB7EA29EAB7}" destId="{91EAED61-3C1A-ED46-B97A-D6D76A7F17FB}" srcOrd="0" destOrd="0" presId="urn:microsoft.com/office/officeart/2005/8/layout/default"/>
    <dgm:cxn modelId="{6F543F7B-5CEA-F849-AF34-EBADC9161001}" srcId="{91225FB7-FC38-DA44-ACE2-BEB86BD48436}" destId="{520DC0E8-E700-8549-8DE9-6BB7EA29EAB7}" srcOrd="0" destOrd="0" parTransId="{C97BA0FD-EB7E-8944-B963-4572186744DD}" sibTransId="{ACB70795-F297-8743-A9D2-8A007BABC531}"/>
    <dgm:cxn modelId="{93BBDFD8-329A-5A43-8A85-0EDF42968EDB}" type="presOf" srcId="{91225FB7-FC38-DA44-ACE2-BEB86BD48436}" destId="{F1A47F52-DE8C-F54D-832F-CD4FCF8ABADF}" srcOrd="0" destOrd="0" presId="urn:microsoft.com/office/officeart/2005/8/layout/default"/>
    <dgm:cxn modelId="{F685F1E4-72F3-6045-ADEA-77785576099F}" type="presOf" srcId="{80CB5843-FF93-3940-8710-C8127C3B9438}" destId="{FC6B63CE-C9A2-3C46-8465-1858ABD75E32}" srcOrd="0" destOrd="0" presId="urn:microsoft.com/office/officeart/2005/8/layout/default"/>
    <dgm:cxn modelId="{E4FC8F1B-D186-DA45-AA68-7F359A570D9B}" srcId="{91225FB7-FC38-DA44-ACE2-BEB86BD48436}" destId="{41DE321B-7CE1-8B4B-ABEC-13956A235360}" srcOrd="5" destOrd="0" parTransId="{87BDCC0A-2983-5341-B4CD-8BC41D930DB8}" sibTransId="{42B168CA-7F8B-774F-B5A5-7E65F05C173E}"/>
    <dgm:cxn modelId="{CD7FFA75-6978-544C-ADF6-DABBBDDF81FA}" type="presOf" srcId="{C63211F8-BA27-8B40-8DB2-6F515C44B80D}" destId="{85846D54-1BF3-F84E-A7F7-32D2BD30CFAA}" srcOrd="0" destOrd="0" presId="urn:microsoft.com/office/officeart/2005/8/layout/default"/>
    <dgm:cxn modelId="{8C48B76C-08C4-9246-8436-1F79D8C687D1}" type="presOf" srcId="{1B941DBE-E29E-7242-9C41-AC0BCCDA8F9E}" destId="{F82F3FD0-5D24-3D4E-BAE0-DBD17C82E80D}" srcOrd="0" destOrd="0" presId="urn:microsoft.com/office/officeart/2005/8/layout/default"/>
    <dgm:cxn modelId="{371DD9B8-C8DE-8349-BCC9-5F023F6C848D}" type="presOf" srcId="{41DE321B-7CE1-8B4B-ABEC-13956A235360}" destId="{DEFA3C07-B065-8A4A-B614-EDEA07213FF0}" srcOrd="0" destOrd="0" presId="urn:microsoft.com/office/officeart/2005/8/layout/default"/>
    <dgm:cxn modelId="{2C97FF39-9FB2-EE47-8DE4-5345B689732D}" type="presParOf" srcId="{F1A47F52-DE8C-F54D-832F-CD4FCF8ABADF}" destId="{91EAED61-3C1A-ED46-B97A-D6D76A7F17FB}" srcOrd="0" destOrd="0" presId="urn:microsoft.com/office/officeart/2005/8/layout/default"/>
    <dgm:cxn modelId="{6145D974-F59B-0A46-AC41-5FB8CA678384}" type="presParOf" srcId="{F1A47F52-DE8C-F54D-832F-CD4FCF8ABADF}" destId="{BA51EB6D-2B48-B548-A1FF-4F457499057B}" srcOrd="1" destOrd="0" presId="urn:microsoft.com/office/officeart/2005/8/layout/default"/>
    <dgm:cxn modelId="{C53AD29C-C194-8A48-8465-3EA335F222A7}" type="presParOf" srcId="{F1A47F52-DE8C-F54D-832F-CD4FCF8ABADF}" destId="{75E0A86D-0511-3540-97AB-6393304172DE}" srcOrd="2" destOrd="0" presId="urn:microsoft.com/office/officeart/2005/8/layout/default"/>
    <dgm:cxn modelId="{853156C3-FB95-E140-AF43-70A2C9C0D75D}" type="presParOf" srcId="{F1A47F52-DE8C-F54D-832F-CD4FCF8ABADF}" destId="{6E30A09A-BA18-F847-8278-01198E4312C3}" srcOrd="3" destOrd="0" presId="urn:microsoft.com/office/officeart/2005/8/layout/default"/>
    <dgm:cxn modelId="{67EB6D91-4C96-8544-91AB-85C01FC69A41}" type="presParOf" srcId="{F1A47F52-DE8C-F54D-832F-CD4FCF8ABADF}" destId="{F82F3FD0-5D24-3D4E-BAE0-DBD17C82E80D}" srcOrd="4" destOrd="0" presId="urn:microsoft.com/office/officeart/2005/8/layout/default"/>
    <dgm:cxn modelId="{97108D8C-24C7-BD46-AB41-E8ACB144ED99}" type="presParOf" srcId="{F1A47F52-DE8C-F54D-832F-CD4FCF8ABADF}" destId="{656A013E-9DCC-934C-9C9E-71780E65590E}" srcOrd="5" destOrd="0" presId="urn:microsoft.com/office/officeart/2005/8/layout/default"/>
    <dgm:cxn modelId="{8CEC8DE7-2A8E-EB43-84DD-8AF1801CB9FB}" type="presParOf" srcId="{F1A47F52-DE8C-F54D-832F-CD4FCF8ABADF}" destId="{85846D54-1BF3-F84E-A7F7-32D2BD30CFAA}" srcOrd="6" destOrd="0" presId="urn:microsoft.com/office/officeart/2005/8/layout/default"/>
    <dgm:cxn modelId="{DD52C9FF-2ED5-C944-AC5A-2AA89B31400B}" type="presParOf" srcId="{F1A47F52-DE8C-F54D-832F-CD4FCF8ABADF}" destId="{88D41672-3483-BB46-BFFD-010095418F82}" srcOrd="7" destOrd="0" presId="urn:microsoft.com/office/officeart/2005/8/layout/default"/>
    <dgm:cxn modelId="{C80BBF8A-EB39-BF40-9670-9129DC112097}" type="presParOf" srcId="{F1A47F52-DE8C-F54D-832F-CD4FCF8ABADF}" destId="{FC6B63CE-C9A2-3C46-8465-1858ABD75E32}" srcOrd="8" destOrd="0" presId="urn:microsoft.com/office/officeart/2005/8/layout/default"/>
    <dgm:cxn modelId="{22A5CAB1-836C-8741-BE98-2230E9DDA212}" type="presParOf" srcId="{F1A47F52-DE8C-F54D-832F-CD4FCF8ABADF}" destId="{F10FA156-D500-FF4B-9EED-6BB80A845152}" srcOrd="9" destOrd="0" presId="urn:microsoft.com/office/officeart/2005/8/layout/default"/>
    <dgm:cxn modelId="{4E36D876-8567-9443-8C24-BDD8F0FCDA88}" type="presParOf" srcId="{F1A47F52-DE8C-F54D-832F-CD4FCF8ABADF}" destId="{DEFA3C07-B065-8A4A-B614-EDEA07213FF0}" srcOrd="10" destOrd="0" presId="urn:microsoft.com/office/officeart/2005/8/layout/default"/>
  </dgm:cxnLst>
  <dgm:bg>
    <a:noFill/>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93982AE-D6D8-C146-B447-7829FABC9E71}" type="doc">
      <dgm:prSet loTypeId="urn:microsoft.com/office/officeart/2008/layout/VerticalCurvedList" loCatId="" qsTypeId="urn:microsoft.com/office/officeart/2005/8/quickstyle/simple1" qsCatId="simple" csTypeId="urn:microsoft.com/office/officeart/2005/8/colors/colorful1" csCatId="colorful" phldr="1"/>
      <dgm:spPr/>
      <dgm:t>
        <a:bodyPr/>
        <a:lstStyle/>
        <a:p>
          <a:endParaRPr lang="en-US"/>
        </a:p>
      </dgm:t>
    </dgm:pt>
    <dgm:pt modelId="{C3A94CF7-C441-D147-B305-87C9E78F59CA}">
      <dgm:prSet/>
      <dgm:spPr>
        <a:solidFill>
          <a:srgbClr val="EB7924"/>
        </a:solidFill>
        <a:ln>
          <a:noFill/>
        </a:ln>
      </dgm:spPr>
      <dgm:t>
        <a:bodyPr/>
        <a:lstStyle/>
        <a:p>
          <a:r>
            <a:rPr lang="en-US" dirty="0"/>
            <a:t>New European privacy laws that might affect US privacy </a:t>
          </a:r>
          <a:r>
            <a:rPr lang="en-US" dirty="0" smtClean="0"/>
            <a:t>protection </a:t>
          </a:r>
          <a:endParaRPr lang="en-US" dirty="0"/>
        </a:p>
      </dgm:t>
    </dgm:pt>
    <dgm:pt modelId="{1A6FF9DE-4103-224C-9A27-F346CC4A2372}" type="parTrans" cxnId="{AAB16803-7EFD-9743-83AF-0A6F96A22BB3}">
      <dgm:prSet/>
      <dgm:spPr/>
      <dgm:t>
        <a:bodyPr/>
        <a:lstStyle/>
        <a:p>
          <a:endParaRPr lang="en-US"/>
        </a:p>
      </dgm:t>
    </dgm:pt>
    <dgm:pt modelId="{AB9DA01E-C9BD-D645-A36C-6C61D9AF7071}" type="sibTrans" cxnId="{AAB16803-7EFD-9743-83AF-0A6F96A22BB3}">
      <dgm:prSet/>
      <dgm:spPr/>
      <dgm:t>
        <a:bodyPr/>
        <a:lstStyle/>
        <a:p>
          <a:endParaRPr lang="en-US"/>
        </a:p>
      </dgm:t>
    </dgm:pt>
    <dgm:pt modelId="{A7B3F776-F4FA-A940-A8C4-CBC407B9115B}" type="pres">
      <dgm:prSet presAssocID="{093982AE-D6D8-C146-B447-7829FABC9E71}" presName="Name0" presStyleCnt="0">
        <dgm:presLayoutVars>
          <dgm:chMax val="7"/>
          <dgm:chPref val="7"/>
          <dgm:dir/>
        </dgm:presLayoutVars>
      </dgm:prSet>
      <dgm:spPr/>
      <dgm:t>
        <a:bodyPr/>
        <a:lstStyle/>
        <a:p>
          <a:endParaRPr lang="en-US"/>
        </a:p>
      </dgm:t>
    </dgm:pt>
    <dgm:pt modelId="{2E2437F2-B1F0-E543-BBF3-6F6B69185983}" type="pres">
      <dgm:prSet presAssocID="{093982AE-D6D8-C146-B447-7829FABC9E71}" presName="Name1" presStyleCnt="0"/>
      <dgm:spPr/>
    </dgm:pt>
    <dgm:pt modelId="{69E2DC6E-AABE-9E4E-AA3C-018D671F0E3D}" type="pres">
      <dgm:prSet presAssocID="{093982AE-D6D8-C146-B447-7829FABC9E71}" presName="cycle" presStyleCnt="0"/>
      <dgm:spPr/>
    </dgm:pt>
    <dgm:pt modelId="{F54A9F1E-2619-0645-B6F6-9BCA4D1EF244}" type="pres">
      <dgm:prSet presAssocID="{093982AE-D6D8-C146-B447-7829FABC9E71}" presName="srcNode" presStyleLbl="node1" presStyleIdx="0" presStyleCnt="1"/>
      <dgm:spPr/>
    </dgm:pt>
    <dgm:pt modelId="{E08A1440-FE83-054B-9C50-D472F718DB54}" type="pres">
      <dgm:prSet presAssocID="{093982AE-D6D8-C146-B447-7829FABC9E71}" presName="conn" presStyleLbl="parChTrans1D2" presStyleIdx="0" presStyleCnt="1"/>
      <dgm:spPr/>
      <dgm:t>
        <a:bodyPr/>
        <a:lstStyle/>
        <a:p>
          <a:endParaRPr lang="en-US"/>
        </a:p>
      </dgm:t>
    </dgm:pt>
    <dgm:pt modelId="{5971F5EC-5D43-B344-B209-7DEA060C443C}" type="pres">
      <dgm:prSet presAssocID="{093982AE-D6D8-C146-B447-7829FABC9E71}" presName="extraNode" presStyleLbl="node1" presStyleIdx="0" presStyleCnt="1"/>
      <dgm:spPr/>
    </dgm:pt>
    <dgm:pt modelId="{257DC11F-47CD-6E4E-84F5-61E63DE51411}" type="pres">
      <dgm:prSet presAssocID="{093982AE-D6D8-C146-B447-7829FABC9E71}" presName="dstNode" presStyleLbl="node1" presStyleIdx="0" presStyleCnt="1"/>
      <dgm:spPr/>
    </dgm:pt>
    <dgm:pt modelId="{A3856086-4303-784F-AD61-AB1CBB89A734}" type="pres">
      <dgm:prSet presAssocID="{C3A94CF7-C441-D147-B305-87C9E78F59CA}" presName="text_1" presStyleLbl="node1" presStyleIdx="0" presStyleCnt="1" custLinFactNeighborX="2196" custLinFactNeighborY="-1473">
        <dgm:presLayoutVars>
          <dgm:bulletEnabled val="1"/>
        </dgm:presLayoutVars>
      </dgm:prSet>
      <dgm:spPr/>
      <dgm:t>
        <a:bodyPr/>
        <a:lstStyle/>
        <a:p>
          <a:endParaRPr lang="en-US"/>
        </a:p>
      </dgm:t>
    </dgm:pt>
    <dgm:pt modelId="{3418A147-FEFA-9D4D-8383-6A05E7ADC399}" type="pres">
      <dgm:prSet presAssocID="{C3A94CF7-C441-D147-B305-87C9E78F59CA}" presName="accent_1" presStyleCnt="0"/>
      <dgm:spPr/>
    </dgm:pt>
    <dgm:pt modelId="{7D2D31D5-2239-4E47-B7ED-871A12098739}" type="pres">
      <dgm:prSet presAssocID="{C3A94CF7-C441-D147-B305-87C9E78F59CA}" presName="accentRepeatNode" presStyleLbl="solidFgAcc1" presStyleIdx="0" presStyleCnt="1"/>
      <dgm:spPr>
        <a:ln>
          <a:solidFill>
            <a:srgbClr val="EB7924"/>
          </a:solidFill>
        </a:ln>
      </dgm:spPr>
    </dgm:pt>
  </dgm:ptLst>
  <dgm:cxnLst>
    <dgm:cxn modelId="{8000D52A-F52B-E640-95A6-FACFC49DD136}" type="presOf" srcId="{AB9DA01E-C9BD-D645-A36C-6C61D9AF7071}" destId="{E08A1440-FE83-054B-9C50-D472F718DB54}" srcOrd="0" destOrd="0" presId="urn:microsoft.com/office/officeart/2008/layout/VerticalCurvedList"/>
    <dgm:cxn modelId="{AAB16803-7EFD-9743-83AF-0A6F96A22BB3}" srcId="{093982AE-D6D8-C146-B447-7829FABC9E71}" destId="{C3A94CF7-C441-D147-B305-87C9E78F59CA}" srcOrd="0" destOrd="0" parTransId="{1A6FF9DE-4103-224C-9A27-F346CC4A2372}" sibTransId="{AB9DA01E-C9BD-D645-A36C-6C61D9AF7071}"/>
    <dgm:cxn modelId="{6E4F503C-AD2D-2449-BE2D-D07483F29C4C}" type="presOf" srcId="{093982AE-D6D8-C146-B447-7829FABC9E71}" destId="{A7B3F776-F4FA-A940-A8C4-CBC407B9115B}" srcOrd="0" destOrd="0" presId="urn:microsoft.com/office/officeart/2008/layout/VerticalCurvedList"/>
    <dgm:cxn modelId="{B110BDCB-CF6F-7C4E-80DE-71855D7B551F}" type="presOf" srcId="{C3A94CF7-C441-D147-B305-87C9E78F59CA}" destId="{A3856086-4303-784F-AD61-AB1CBB89A734}" srcOrd="0" destOrd="0" presId="urn:microsoft.com/office/officeart/2008/layout/VerticalCurvedList"/>
    <dgm:cxn modelId="{A2CAEFC3-2893-AC4F-8B2F-1AB0ADFF4DC6}" type="presParOf" srcId="{A7B3F776-F4FA-A940-A8C4-CBC407B9115B}" destId="{2E2437F2-B1F0-E543-BBF3-6F6B69185983}" srcOrd="0" destOrd="0" presId="urn:microsoft.com/office/officeart/2008/layout/VerticalCurvedList"/>
    <dgm:cxn modelId="{3C126752-C449-DD42-A606-525E9B056E16}" type="presParOf" srcId="{2E2437F2-B1F0-E543-BBF3-6F6B69185983}" destId="{69E2DC6E-AABE-9E4E-AA3C-018D671F0E3D}" srcOrd="0" destOrd="0" presId="urn:microsoft.com/office/officeart/2008/layout/VerticalCurvedList"/>
    <dgm:cxn modelId="{50374423-6345-E544-A46A-3B0B1048BE36}" type="presParOf" srcId="{69E2DC6E-AABE-9E4E-AA3C-018D671F0E3D}" destId="{F54A9F1E-2619-0645-B6F6-9BCA4D1EF244}" srcOrd="0" destOrd="0" presId="urn:microsoft.com/office/officeart/2008/layout/VerticalCurvedList"/>
    <dgm:cxn modelId="{9CDF217C-8531-5049-B919-F3963A42496C}" type="presParOf" srcId="{69E2DC6E-AABE-9E4E-AA3C-018D671F0E3D}" destId="{E08A1440-FE83-054B-9C50-D472F718DB54}" srcOrd="1" destOrd="0" presId="urn:microsoft.com/office/officeart/2008/layout/VerticalCurvedList"/>
    <dgm:cxn modelId="{67B5231E-C045-084B-8A86-62C214030636}" type="presParOf" srcId="{69E2DC6E-AABE-9E4E-AA3C-018D671F0E3D}" destId="{5971F5EC-5D43-B344-B209-7DEA060C443C}" srcOrd="2" destOrd="0" presId="urn:microsoft.com/office/officeart/2008/layout/VerticalCurvedList"/>
    <dgm:cxn modelId="{EE67391E-0126-9F48-8BFA-A3D132B9ADE4}" type="presParOf" srcId="{69E2DC6E-AABE-9E4E-AA3C-018D671F0E3D}" destId="{257DC11F-47CD-6E4E-84F5-61E63DE51411}" srcOrd="3" destOrd="0" presId="urn:microsoft.com/office/officeart/2008/layout/VerticalCurvedList"/>
    <dgm:cxn modelId="{A2E8A400-0DFB-A74B-A640-CBAFAE2691A0}" type="presParOf" srcId="{2E2437F2-B1F0-E543-BBF3-6F6B69185983}" destId="{A3856086-4303-784F-AD61-AB1CBB89A734}" srcOrd="1" destOrd="0" presId="urn:microsoft.com/office/officeart/2008/layout/VerticalCurvedList"/>
    <dgm:cxn modelId="{23031F06-3374-5246-BD16-6EE9FC4C2A62}" type="presParOf" srcId="{2E2437F2-B1F0-E543-BBF3-6F6B69185983}" destId="{3418A147-FEFA-9D4D-8383-6A05E7ADC399}" srcOrd="2" destOrd="0" presId="urn:microsoft.com/office/officeart/2008/layout/VerticalCurvedList"/>
    <dgm:cxn modelId="{FE37A701-9C20-2F47-8839-02E9B4469650}" type="presParOf" srcId="{3418A147-FEFA-9D4D-8383-6A05E7ADC399}" destId="{7D2D31D5-2239-4E47-B7ED-871A12098739}"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749E863-248C-874C-B7B6-539902A84C5C}" type="doc">
      <dgm:prSet loTypeId="urn:microsoft.com/office/officeart/2005/8/layout/default" loCatId="" qsTypeId="urn:microsoft.com/office/officeart/2005/8/quickstyle/simple1" qsCatId="simple" csTypeId="urn:microsoft.com/office/officeart/2005/8/colors/accent1_2" csCatId="accent1" phldr="1"/>
      <dgm:spPr/>
      <dgm:t>
        <a:bodyPr/>
        <a:lstStyle/>
        <a:p>
          <a:endParaRPr lang="en-US"/>
        </a:p>
      </dgm:t>
    </dgm:pt>
    <dgm:pt modelId="{0D288ABA-614C-944D-929C-2C5DD5EFBD07}">
      <dgm:prSet/>
      <dgm:spPr>
        <a:solidFill>
          <a:srgbClr val="7E1C3D"/>
        </a:solidFill>
      </dgm:spPr>
      <dgm:t>
        <a:bodyPr/>
        <a:lstStyle/>
        <a:p>
          <a:r>
            <a:rPr lang="en-US" dirty="0"/>
            <a:t>A </a:t>
          </a:r>
          <a:r>
            <a:rPr lang="en-US" b="1" dirty="0"/>
            <a:t>shift </a:t>
          </a:r>
          <a:r>
            <a:rPr lang="en-US" b="1" dirty="0" smtClean="0"/>
            <a:t>in researcher use </a:t>
          </a:r>
          <a:r>
            <a:rPr lang="en-US" dirty="0" smtClean="0"/>
            <a:t>from </a:t>
          </a:r>
          <a:r>
            <a:rPr lang="en-US" dirty="0"/>
            <a:t>actively to passively acquired datasets</a:t>
          </a:r>
        </a:p>
      </dgm:t>
    </dgm:pt>
    <dgm:pt modelId="{C5E0A47B-6350-DE4F-8A20-9A30873A2682}" type="parTrans" cxnId="{5F72AF12-CA25-C540-842B-BAE63294887D}">
      <dgm:prSet/>
      <dgm:spPr/>
      <dgm:t>
        <a:bodyPr/>
        <a:lstStyle/>
        <a:p>
          <a:endParaRPr lang="en-US"/>
        </a:p>
      </dgm:t>
    </dgm:pt>
    <dgm:pt modelId="{C520CDAC-27CD-2646-94B6-3A6DDA44CC16}" type="sibTrans" cxnId="{5F72AF12-CA25-C540-842B-BAE63294887D}">
      <dgm:prSet/>
      <dgm:spPr/>
      <dgm:t>
        <a:bodyPr/>
        <a:lstStyle/>
        <a:p>
          <a:endParaRPr lang="en-US"/>
        </a:p>
      </dgm:t>
    </dgm:pt>
    <dgm:pt modelId="{63936B81-3658-8E4E-8250-E98C7A2C2C69}">
      <dgm:prSet/>
      <dgm:spPr>
        <a:solidFill>
          <a:srgbClr val="EB7924"/>
        </a:solidFill>
      </dgm:spPr>
      <dgm:t>
        <a:bodyPr/>
        <a:lstStyle/>
        <a:p>
          <a:r>
            <a:rPr lang="en-US" dirty="0"/>
            <a:t>A </a:t>
          </a:r>
          <a:r>
            <a:rPr lang="en-US" b="1" dirty="0"/>
            <a:t>lack of clarity </a:t>
          </a:r>
          <a:r>
            <a:rPr lang="en-US" dirty="0"/>
            <a:t>around data ownership</a:t>
          </a:r>
        </a:p>
      </dgm:t>
    </dgm:pt>
    <dgm:pt modelId="{002E0C85-62DC-654F-BAD4-028C94E6368B}" type="parTrans" cxnId="{CCE0FDF5-4ED4-9C4A-99E5-7F77A341C4A5}">
      <dgm:prSet/>
      <dgm:spPr/>
      <dgm:t>
        <a:bodyPr/>
        <a:lstStyle/>
        <a:p>
          <a:endParaRPr lang="en-US"/>
        </a:p>
      </dgm:t>
    </dgm:pt>
    <dgm:pt modelId="{D77F713D-3C37-C04D-901A-81BA8235B462}" type="sibTrans" cxnId="{CCE0FDF5-4ED4-9C4A-99E5-7F77A341C4A5}">
      <dgm:prSet/>
      <dgm:spPr/>
      <dgm:t>
        <a:bodyPr/>
        <a:lstStyle/>
        <a:p>
          <a:endParaRPr lang="en-US"/>
        </a:p>
      </dgm:t>
    </dgm:pt>
    <dgm:pt modelId="{511CE495-C70D-8E41-99CD-FA63E9F76A75}" type="pres">
      <dgm:prSet presAssocID="{0749E863-248C-874C-B7B6-539902A84C5C}" presName="diagram" presStyleCnt="0">
        <dgm:presLayoutVars>
          <dgm:dir/>
          <dgm:resizeHandles val="exact"/>
        </dgm:presLayoutVars>
      </dgm:prSet>
      <dgm:spPr/>
      <dgm:t>
        <a:bodyPr/>
        <a:lstStyle/>
        <a:p>
          <a:endParaRPr lang="en-US"/>
        </a:p>
      </dgm:t>
    </dgm:pt>
    <dgm:pt modelId="{1D8ADB86-F60E-A246-A485-E6B9F58CE910}" type="pres">
      <dgm:prSet presAssocID="{0D288ABA-614C-944D-929C-2C5DD5EFBD07}" presName="node" presStyleLbl="node1" presStyleIdx="0" presStyleCnt="2">
        <dgm:presLayoutVars>
          <dgm:bulletEnabled val="1"/>
        </dgm:presLayoutVars>
      </dgm:prSet>
      <dgm:spPr/>
      <dgm:t>
        <a:bodyPr/>
        <a:lstStyle/>
        <a:p>
          <a:endParaRPr lang="en-US"/>
        </a:p>
      </dgm:t>
    </dgm:pt>
    <dgm:pt modelId="{33875D36-2169-9B41-B480-342292282686}" type="pres">
      <dgm:prSet presAssocID="{C520CDAC-27CD-2646-94B6-3A6DDA44CC16}" presName="sibTrans" presStyleCnt="0"/>
      <dgm:spPr/>
    </dgm:pt>
    <dgm:pt modelId="{7253D987-2931-B948-BA15-CDC5311CD6E6}" type="pres">
      <dgm:prSet presAssocID="{63936B81-3658-8E4E-8250-E98C7A2C2C69}" presName="node" presStyleLbl="node1" presStyleIdx="1" presStyleCnt="2">
        <dgm:presLayoutVars>
          <dgm:bulletEnabled val="1"/>
        </dgm:presLayoutVars>
      </dgm:prSet>
      <dgm:spPr/>
      <dgm:t>
        <a:bodyPr/>
        <a:lstStyle/>
        <a:p>
          <a:endParaRPr lang="en-US"/>
        </a:p>
      </dgm:t>
    </dgm:pt>
  </dgm:ptLst>
  <dgm:cxnLst>
    <dgm:cxn modelId="{1257C4E4-DD8D-F44C-99DB-C53B1E53D427}" type="presOf" srcId="{0D288ABA-614C-944D-929C-2C5DD5EFBD07}" destId="{1D8ADB86-F60E-A246-A485-E6B9F58CE910}" srcOrd="0" destOrd="0" presId="urn:microsoft.com/office/officeart/2005/8/layout/default"/>
    <dgm:cxn modelId="{81B1ABA6-5C1C-A849-971C-16DCA8828AE9}" type="presOf" srcId="{63936B81-3658-8E4E-8250-E98C7A2C2C69}" destId="{7253D987-2931-B948-BA15-CDC5311CD6E6}" srcOrd="0" destOrd="0" presId="urn:microsoft.com/office/officeart/2005/8/layout/default"/>
    <dgm:cxn modelId="{9C68E6A2-B09B-BA42-8FAB-52652B5B5F0A}" type="presOf" srcId="{0749E863-248C-874C-B7B6-539902A84C5C}" destId="{511CE495-C70D-8E41-99CD-FA63E9F76A75}" srcOrd="0" destOrd="0" presId="urn:microsoft.com/office/officeart/2005/8/layout/default"/>
    <dgm:cxn modelId="{5F72AF12-CA25-C540-842B-BAE63294887D}" srcId="{0749E863-248C-874C-B7B6-539902A84C5C}" destId="{0D288ABA-614C-944D-929C-2C5DD5EFBD07}" srcOrd="0" destOrd="0" parTransId="{C5E0A47B-6350-DE4F-8A20-9A30873A2682}" sibTransId="{C520CDAC-27CD-2646-94B6-3A6DDA44CC16}"/>
    <dgm:cxn modelId="{CCE0FDF5-4ED4-9C4A-99E5-7F77A341C4A5}" srcId="{0749E863-248C-874C-B7B6-539902A84C5C}" destId="{63936B81-3658-8E4E-8250-E98C7A2C2C69}" srcOrd="1" destOrd="0" parTransId="{002E0C85-62DC-654F-BAD4-028C94E6368B}" sibTransId="{D77F713D-3C37-C04D-901A-81BA8235B462}"/>
    <dgm:cxn modelId="{E2D7A9D9-99B1-3748-9562-890356158B77}" type="presParOf" srcId="{511CE495-C70D-8E41-99CD-FA63E9F76A75}" destId="{1D8ADB86-F60E-A246-A485-E6B9F58CE910}" srcOrd="0" destOrd="0" presId="urn:microsoft.com/office/officeart/2005/8/layout/default"/>
    <dgm:cxn modelId="{BCF4DE00-3C24-1B42-947F-F2B01DAA5ADF}" type="presParOf" srcId="{511CE495-C70D-8E41-99CD-FA63E9F76A75}" destId="{33875D36-2169-9B41-B480-342292282686}" srcOrd="1" destOrd="0" presId="urn:microsoft.com/office/officeart/2005/8/layout/default"/>
    <dgm:cxn modelId="{14D7062F-E8AE-BE44-8517-CB805DAF2DA7}" type="presParOf" srcId="{511CE495-C70D-8E41-99CD-FA63E9F76A75}" destId="{7253D987-2931-B948-BA15-CDC5311CD6E6}" srcOrd="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749E863-248C-874C-B7B6-539902A84C5C}" type="doc">
      <dgm:prSet loTypeId="urn:microsoft.com/office/officeart/2005/8/layout/default" loCatId="" qsTypeId="urn:microsoft.com/office/officeart/2005/8/quickstyle/simple1" qsCatId="simple" csTypeId="urn:microsoft.com/office/officeart/2005/8/colors/accent1_2" csCatId="accent1" phldr="1"/>
      <dgm:spPr/>
      <dgm:t>
        <a:bodyPr/>
        <a:lstStyle/>
        <a:p>
          <a:endParaRPr lang="en-US"/>
        </a:p>
      </dgm:t>
    </dgm:pt>
    <dgm:pt modelId="{0D288ABA-614C-944D-929C-2C5DD5EFBD07}">
      <dgm:prSet/>
      <dgm:spPr>
        <a:solidFill>
          <a:srgbClr val="7E1C3D"/>
        </a:solidFill>
      </dgm:spPr>
      <dgm:t>
        <a:bodyPr/>
        <a:lstStyle/>
        <a:p>
          <a:r>
            <a:rPr lang="en-US" dirty="0"/>
            <a:t>A </a:t>
          </a:r>
          <a:r>
            <a:rPr lang="en-US" b="1" dirty="0"/>
            <a:t>shift in researcher use </a:t>
          </a:r>
          <a:r>
            <a:rPr lang="en-US" dirty="0"/>
            <a:t>from actively to passively acquired datasets</a:t>
          </a:r>
        </a:p>
      </dgm:t>
    </dgm:pt>
    <dgm:pt modelId="{C5E0A47B-6350-DE4F-8A20-9A30873A2682}" type="parTrans" cxnId="{5F72AF12-CA25-C540-842B-BAE63294887D}">
      <dgm:prSet/>
      <dgm:spPr/>
      <dgm:t>
        <a:bodyPr/>
        <a:lstStyle/>
        <a:p>
          <a:endParaRPr lang="en-US"/>
        </a:p>
      </dgm:t>
    </dgm:pt>
    <dgm:pt modelId="{C520CDAC-27CD-2646-94B6-3A6DDA44CC16}" type="sibTrans" cxnId="{5F72AF12-CA25-C540-842B-BAE63294887D}">
      <dgm:prSet/>
      <dgm:spPr/>
      <dgm:t>
        <a:bodyPr/>
        <a:lstStyle/>
        <a:p>
          <a:endParaRPr lang="en-US"/>
        </a:p>
      </dgm:t>
    </dgm:pt>
    <dgm:pt modelId="{511CE495-C70D-8E41-99CD-FA63E9F76A75}" type="pres">
      <dgm:prSet presAssocID="{0749E863-248C-874C-B7B6-539902A84C5C}" presName="diagram" presStyleCnt="0">
        <dgm:presLayoutVars>
          <dgm:dir/>
          <dgm:resizeHandles val="exact"/>
        </dgm:presLayoutVars>
      </dgm:prSet>
      <dgm:spPr/>
      <dgm:t>
        <a:bodyPr/>
        <a:lstStyle/>
        <a:p>
          <a:endParaRPr lang="en-US"/>
        </a:p>
      </dgm:t>
    </dgm:pt>
    <dgm:pt modelId="{1D8ADB86-F60E-A246-A485-E6B9F58CE910}" type="pres">
      <dgm:prSet presAssocID="{0D288ABA-614C-944D-929C-2C5DD5EFBD07}" presName="node" presStyleLbl="node1" presStyleIdx="0" presStyleCnt="1" custScaleX="128577">
        <dgm:presLayoutVars>
          <dgm:bulletEnabled val="1"/>
        </dgm:presLayoutVars>
      </dgm:prSet>
      <dgm:spPr/>
      <dgm:t>
        <a:bodyPr/>
        <a:lstStyle/>
        <a:p>
          <a:endParaRPr lang="en-US"/>
        </a:p>
      </dgm:t>
    </dgm:pt>
  </dgm:ptLst>
  <dgm:cxnLst>
    <dgm:cxn modelId="{1257C4E4-DD8D-F44C-99DB-C53B1E53D427}" type="presOf" srcId="{0D288ABA-614C-944D-929C-2C5DD5EFBD07}" destId="{1D8ADB86-F60E-A246-A485-E6B9F58CE910}" srcOrd="0" destOrd="0" presId="urn:microsoft.com/office/officeart/2005/8/layout/default"/>
    <dgm:cxn modelId="{9C68E6A2-B09B-BA42-8FAB-52652B5B5F0A}" type="presOf" srcId="{0749E863-248C-874C-B7B6-539902A84C5C}" destId="{511CE495-C70D-8E41-99CD-FA63E9F76A75}" srcOrd="0" destOrd="0" presId="urn:microsoft.com/office/officeart/2005/8/layout/default"/>
    <dgm:cxn modelId="{5F72AF12-CA25-C540-842B-BAE63294887D}" srcId="{0749E863-248C-874C-B7B6-539902A84C5C}" destId="{0D288ABA-614C-944D-929C-2C5DD5EFBD07}" srcOrd="0" destOrd="0" parTransId="{C5E0A47B-6350-DE4F-8A20-9A30873A2682}" sibTransId="{C520CDAC-27CD-2646-94B6-3A6DDA44CC16}"/>
    <dgm:cxn modelId="{E2D7A9D9-99B1-3748-9562-890356158B77}" type="presParOf" srcId="{511CE495-C70D-8E41-99CD-FA63E9F76A75}" destId="{1D8ADB86-F60E-A246-A485-E6B9F58CE910}"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749E863-248C-874C-B7B6-539902A84C5C}" type="doc">
      <dgm:prSet loTypeId="urn:microsoft.com/office/officeart/2005/8/layout/default" loCatId="" qsTypeId="urn:microsoft.com/office/officeart/2005/8/quickstyle/simple1" qsCatId="simple" csTypeId="urn:microsoft.com/office/officeart/2005/8/colors/accent1_2" csCatId="accent1" phldr="1"/>
      <dgm:spPr/>
      <dgm:t>
        <a:bodyPr/>
        <a:lstStyle/>
        <a:p>
          <a:endParaRPr lang="en-US"/>
        </a:p>
      </dgm:t>
    </dgm:pt>
    <dgm:pt modelId="{63936B81-3658-8E4E-8250-E98C7A2C2C69}">
      <dgm:prSet/>
      <dgm:spPr>
        <a:solidFill>
          <a:srgbClr val="EB7924"/>
        </a:solidFill>
      </dgm:spPr>
      <dgm:t>
        <a:bodyPr/>
        <a:lstStyle/>
        <a:p>
          <a:r>
            <a:rPr lang="en-US" dirty="0"/>
            <a:t>A </a:t>
          </a:r>
          <a:r>
            <a:rPr lang="en-US" b="1" dirty="0"/>
            <a:t>lack of clarity </a:t>
          </a:r>
          <a:r>
            <a:rPr lang="en-US" dirty="0"/>
            <a:t>around data ownership</a:t>
          </a:r>
        </a:p>
      </dgm:t>
    </dgm:pt>
    <dgm:pt modelId="{002E0C85-62DC-654F-BAD4-028C94E6368B}" type="parTrans" cxnId="{CCE0FDF5-4ED4-9C4A-99E5-7F77A341C4A5}">
      <dgm:prSet/>
      <dgm:spPr/>
      <dgm:t>
        <a:bodyPr/>
        <a:lstStyle/>
        <a:p>
          <a:endParaRPr lang="en-US"/>
        </a:p>
      </dgm:t>
    </dgm:pt>
    <dgm:pt modelId="{D77F713D-3C37-C04D-901A-81BA8235B462}" type="sibTrans" cxnId="{CCE0FDF5-4ED4-9C4A-99E5-7F77A341C4A5}">
      <dgm:prSet/>
      <dgm:spPr/>
      <dgm:t>
        <a:bodyPr/>
        <a:lstStyle/>
        <a:p>
          <a:endParaRPr lang="en-US"/>
        </a:p>
      </dgm:t>
    </dgm:pt>
    <dgm:pt modelId="{511CE495-C70D-8E41-99CD-FA63E9F76A75}" type="pres">
      <dgm:prSet presAssocID="{0749E863-248C-874C-B7B6-539902A84C5C}" presName="diagram" presStyleCnt="0">
        <dgm:presLayoutVars>
          <dgm:dir/>
          <dgm:resizeHandles val="exact"/>
        </dgm:presLayoutVars>
      </dgm:prSet>
      <dgm:spPr/>
      <dgm:t>
        <a:bodyPr/>
        <a:lstStyle/>
        <a:p>
          <a:endParaRPr lang="en-US"/>
        </a:p>
      </dgm:t>
    </dgm:pt>
    <dgm:pt modelId="{7253D987-2931-B948-BA15-CDC5311CD6E6}" type="pres">
      <dgm:prSet presAssocID="{63936B81-3658-8E4E-8250-E98C7A2C2C69}" presName="node" presStyleLbl="node1" presStyleIdx="0" presStyleCnt="1" custScaleX="158366" custLinFactNeighborX="-6427" custLinFactNeighborY="-7420">
        <dgm:presLayoutVars>
          <dgm:bulletEnabled val="1"/>
        </dgm:presLayoutVars>
      </dgm:prSet>
      <dgm:spPr/>
      <dgm:t>
        <a:bodyPr/>
        <a:lstStyle/>
        <a:p>
          <a:endParaRPr lang="en-US"/>
        </a:p>
      </dgm:t>
    </dgm:pt>
  </dgm:ptLst>
  <dgm:cxnLst>
    <dgm:cxn modelId="{81B1ABA6-5C1C-A849-971C-16DCA8828AE9}" type="presOf" srcId="{63936B81-3658-8E4E-8250-E98C7A2C2C69}" destId="{7253D987-2931-B948-BA15-CDC5311CD6E6}" srcOrd="0" destOrd="0" presId="urn:microsoft.com/office/officeart/2005/8/layout/default"/>
    <dgm:cxn modelId="{9C68E6A2-B09B-BA42-8FAB-52652B5B5F0A}" type="presOf" srcId="{0749E863-248C-874C-B7B6-539902A84C5C}" destId="{511CE495-C70D-8E41-99CD-FA63E9F76A75}" srcOrd="0" destOrd="0" presId="urn:microsoft.com/office/officeart/2005/8/layout/default"/>
    <dgm:cxn modelId="{CCE0FDF5-4ED4-9C4A-99E5-7F77A341C4A5}" srcId="{0749E863-248C-874C-B7B6-539902A84C5C}" destId="{63936B81-3658-8E4E-8250-E98C7A2C2C69}" srcOrd="0" destOrd="0" parTransId="{002E0C85-62DC-654F-BAD4-028C94E6368B}" sibTransId="{D77F713D-3C37-C04D-901A-81BA8235B462}"/>
    <dgm:cxn modelId="{14D7062F-E8AE-BE44-8517-CB805DAF2DA7}" type="presParOf" srcId="{511CE495-C70D-8E41-99CD-FA63E9F76A75}" destId="{7253D987-2931-B948-BA15-CDC5311CD6E6}"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D8543CB-CEE3-454C-951C-99978FAC7807}" type="doc">
      <dgm:prSet loTypeId="urn:microsoft.com/office/officeart/2005/8/layout/hProcess6" loCatId="process" qsTypeId="urn:microsoft.com/office/officeart/2005/8/quickstyle/simple1" qsCatId="simple" csTypeId="urn:microsoft.com/office/officeart/2005/8/colors/colorful1" csCatId="colorful" phldr="1"/>
      <dgm:spPr/>
      <dgm:t>
        <a:bodyPr/>
        <a:lstStyle/>
        <a:p>
          <a:endParaRPr lang="en-US"/>
        </a:p>
      </dgm:t>
    </dgm:pt>
    <dgm:pt modelId="{0F129BF4-C193-42EB-87A1-BA16A218F18D}">
      <dgm:prSet phldrT="[Text]"/>
      <dgm:spPr>
        <a:solidFill>
          <a:srgbClr val="678250"/>
        </a:solidFill>
      </dgm:spPr>
      <dgm:t>
        <a:bodyPr/>
        <a:lstStyle/>
        <a:p>
          <a:r>
            <a:rPr lang="en-US" b="1" dirty="0"/>
            <a:t>Participant</a:t>
          </a:r>
        </a:p>
      </dgm:t>
    </dgm:pt>
    <dgm:pt modelId="{C4554F65-AC42-4020-B613-FDA2494C7940}" type="parTrans" cxnId="{B04D1C36-DEEE-4AEB-BA74-48A839760C87}">
      <dgm:prSet/>
      <dgm:spPr/>
      <dgm:t>
        <a:bodyPr/>
        <a:lstStyle/>
        <a:p>
          <a:endParaRPr lang="en-US"/>
        </a:p>
      </dgm:t>
    </dgm:pt>
    <dgm:pt modelId="{387C1532-DBBD-4CB8-A7E6-8148436E02F0}" type="sibTrans" cxnId="{B04D1C36-DEEE-4AEB-BA74-48A839760C87}">
      <dgm:prSet/>
      <dgm:spPr/>
      <dgm:t>
        <a:bodyPr/>
        <a:lstStyle/>
        <a:p>
          <a:endParaRPr lang="en-US"/>
        </a:p>
      </dgm:t>
    </dgm:pt>
    <dgm:pt modelId="{1BB5A5DD-3EEF-46BA-8544-4E9D1A34B673}">
      <dgm:prSet phldrT="[Text]" custT="1"/>
      <dgm:spPr>
        <a:solidFill>
          <a:srgbClr val="678250">
            <a:alpha val="30000"/>
          </a:srgbClr>
        </a:solidFill>
      </dgm:spPr>
      <dgm:t>
        <a:bodyPr/>
        <a:lstStyle/>
        <a:p>
          <a:r>
            <a:rPr lang="en-US" sz="2400" dirty="0"/>
            <a:t>Raw Data</a:t>
          </a:r>
        </a:p>
      </dgm:t>
    </dgm:pt>
    <dgm:pt modelId="{BB49CB5B-1121-47F4-8CCB-CBA4D1609EBE}" type="parTrans" cxnId="{3FA385FC-7428-4BC6-A4EE-C87ACB1C5BBA}">
      <dgm:prSet/>
      <dgm:spPr/>
      <dgm:t>
        <a:bodyPr/>
        <a:lstStyle/>
        <a:p>
          <a:endParaRPr lang="en-US"/>
        </a:p>
      </dgm:t>
    </dgm:pt>
    <dgm:pt modelId="{3ADED34E-05B5-46A5-B71A-0AA3784B0ABA}" type="sibTrans" cxnId="{3FA385FC-7428-4BC6-A4EE-C87ACB1C5BBA}">
      <dgm:prSet/>
      <dgm:spPr/>
      <dgm:t>
        <a:bodyPr/>
        <a:lstStyle/>
        <a:p>
          <a:endParaRPr lang="en-US"/>
        </a:p>
      </dgm:t>
    </dgm:pt>
    <dgm:pt modelId="{7584F4A8-AD82-4D08-8191-A40B4A6791F3}">
      <dgm:prSet phldrT="[Text]"/>
      <dgm:spPr>
        <a:solidFill>
          <a:srgbClr val="881F42"/>
        </a:solidFill>
      </dgm:spPr>
      <dgm:t>
        <a:bodyPr/>
        <a:lstStyle/>
        <a:p>
          <a:r>
            <a:rPr lang="en-US" b="1" dirty="0"/>
            <a:t>Researcher</a:t>
          </a:r>
        </a:p>
      </dgm:t>
    </dgm:pt>
    <dgm:pt modelId="{62667F33-1283-470E-B83A-391B1418A995}" type="parTrans" cxnId="{C5372153-316D-4E6B-82BF-41AF2CF772EB}">
      <dgm:prSet/>
      <dgm:spPr/>
      <dgm:t>
        <a:bodyPr/>
        <a:lstStyle/>
        <a:p>
          <a:endParaRPr lang="en-US"/>
        </a:p>
      </dgm:t>
    </dgm:pt>
    <dgm:pt modelId="{BA90F5D7-5C37-42CC-84C4-C9D3255612FC}" type="sibTrans" cxnId="{C5372153-316D-4E6B-82BF-41AF2CF772EB}">
      <dgm:prSet/>
      <dgm:spPr/>
      <dgm:t>
        <a:bodyPr/>
        <a:lstStyle/>
        <a:p>
          <a:endParaRPr lang="en-US"/>
        </a:p>
      </dgm:t>
    </dgm:pt>
    <dgm:pt modelId="{4921DC10-D6B8-4395-8F67-AEF5A8484689}">
      <dgm:prSet phldrT="[Text]" custT="1"/>
      <dgm:spPr>
        <a:solidFill>
          <a:srgbClr val="678250">
            <a:alpha val="30000"/>
          </a:srgbClr>
        </a:solidFill>
      </dgm:spPr>
      <dgm:t>
        <a:bodyPr/>
        <a:lstStyle/>
        <a:p>
          <a:r>
            <a:rPr lang="en-US" sz="2400" dirty="0"/>
            <a:t>Informed Consent Agreement</a:t>
          </a:r>
        </a:p>
      </dgm:t>
    </dgm:pt>
    <dgm:pt modelId="{03972A69-59B5-4E1E-9EEF-3F606EFBB984}" type="parTrans" cxnId="{D9AFD6CD-7F29-4013-806A-ED94B9C5FEFB}">
      <dgm:prSet/>
      <dgm:spPr/>
      <dgm:t>
        <a:bodyPr/>
        <a:lstStyle/>
        <a:p>
          <a:endParaRPr lang="en-US"/>
        </a:p>
      </dgm:t>
    </dgm:pt>
    <dgm:pt modelId="{805C8145-4579-403E-A3C0-CB6A49C5B2E9}" type="sibTrans" cxnId="{D9AFD6CD-7F29-4013-806A-ED94B9C5FEFB}">
      <dgm:prSet/>
      <dgm:spPr/>
      <dgm:t>
        <a:bodyPr/>
        <a:lstStyle/>
        <a:p>
          <a:endParaRPr lang="en-US"/>
        </a:p>
      </dgm:t>
    </dgm:pt>
    <dgm:pt modelId="{27296021-08F3-41DF-A7B2-5B20FC63039D}">
      <dgm:prSet phldrT="[Text]"/>
      <dgm:spPr>
        <a:solidFill>
          <a:srgbClr val="881F42">
            <a:alpha val="18000"/>
          </a:srgbClr>
        </a:solidFill>
      </dgm:spPr>
      <dgm:t>
        <a:bodyPr/>
        <a:lstStyle/>
        <a:p>
          <a:r>
            <a:rPr lang="en-US" dirty="0"/>
            <a:t>Research Project</a:t>
          </a:r>
        </a:p>
      </dgm:t>
    </dgm:pt>
    <dgm:pt modelId="{8A4FAAFC-2A74-48A6-A20D-0367F10208E6}" type="parTrans" cxnId="{8B548D08-355E-4B67-9C7A-00A532B57508}">
      <dgm:prSet/>
      <dgm:spPr/>
      <dgm:t>
        <a:bodyPr/>
        <a:lstStyle/>
        <a:p>
          <a:endParaRPr lang="en-US"/>
        </a:p>
      </dgm:t>
    </dgm:pt>
    <dgm:pt modelId="{88939300-D5D1-473C-A6F0-0BFC305CC081}" type="sibTrans" cxnId="{8B548D08-355E-4B67-9C7A-00A532B57508}">
      <dgm:prSet/>
      <dgm:spPr/>
      <dgm:t>
        <a:bodyPr/>
        <a:lstStyle/>
        <a:p>
          <a:endParaRPr lang="en-US"/>
        </a:p>
      </dgm:t>
    </dgm:pt>
    <dgm:pt modelId="{4E8003E1-053B-4903-906F-91C0787676D7}" type="pres">
      <dgm:prSet presAssocID="{6D8543CB-CEE3-454C-951C-99978FAC7807}" presName="theList" presStyleCnt="0">
        <dgm:presLayoutVars>
          <dgm:dir/>
          <dgm:animLvl val="lvl"/>
          <dgm:resizeHandles val="exact"/>
        </dgm:presLayoutVars>
      </dgm:prSet>
      <dgm:spPr/>
      <dgm:t>
        <a:bodyPr/>
        <a:lstStyle/>
        <a:p>
          <a:endParaRPr lang="en-US"/>
        </a:p>
      </dgm:t>
    </dgm:pt>
    <dgm:pt modelId="{651044AE-C8CE-438E-9C1E-2DE0A0840B4D}" type="pres">
      <dgm:prSet presAssocID="{0F129BF4-C193-42EB-87A1-BA16A218F18D}" presName="compNode" presStyleCnt="0"/>
      <dgm:spPr/>
    </dgm:pt>
    <dgm:pt modelId="{80B5BFA4-D5F0-4E8E-88B7-CF4FA397B21C}" type="pres">
      <dgm:prSet presAssocID="{0F129BF4-C193-42EB-87A1-BA16A218F18D}" presName="noGeometry" presStyleCnt="0"/>
      <dgm:spPr/>
    </dgm:pt>
    <dgm:pt modelId="{BAD87837-D692-4E9D-A465-92CC312665C5}" type="pres">
      <dgm:prSet presAssocID="{0F129BF4-C193-42EB-87A1-BA16A218F18D}" presName="childTextVisible" presStyleLbl="bgAccFollowNode1" presStyleIdx="0" presStyleCnt="2">
        <dgm:presLayoutVars>
          <dgm:bulletEnabled val="1"/>
        </dgm:presLayoutVars>
      </dgm:prSet>
      <dgm:spPr/>
      <dgm:t>
        <a:bodyPr/>
        <a:lstStyle/>
        <a:p>
          <a:endParaRPr lang="en-US"/>
        </a:p>
      </dgm:t>
    </dgm:pt>
    <dgm:pt modelId="{E299D105-9D26-4BB0-B7AE-98577FAE7910}" type="pres">
      <dgm:prSet presAssocID="{0F129BF4-C193-42EB-87A1-BA16A218F18D}" presName="childTextHidden" presStyleLbl="bgAccFollowNode1" presStyleIdx="0" presStyleCnt="2"/>
      <dgm:spPr/>
      <dgm:t>
        <a:bodyPr/>
        <a:lstStyle/>
        <a:p>
          <a:endParaRPr lang="en-US"/>
        </a:p>
      </dgm:t>
    </dgm:pt>
    <dgm:pt modelId="{CD9ECAF5-A08D-4E47-97AD-16DF5707806F}" type="pres">
      <dgm:prSet presAssocID="{0F129BF4-C193-42EB-87A1-BA16A218F18D}" presName="parentText" presStyleLbl="node1" presStyleIdx="0" presStyleCnt="2">
        <dgm:presLayoutVars>
          <dgm:chMax val="1"/>
          <dgm:bulletEnabled val="1"/>
        </dgm:presLayoutVars>
      </dgm:prSet>
      <dgm:spPr/>
      <dgm:t>
        <a:bodyPr/>
        <a:lstStyle/>
        <a:p>
          <a:endParaRPr lang="en-US"/>
        </a:p>
      </dgm:t>
    </dgm:pt>
    <dgm:pt modelId="{2B81271A-99DB-4500-BD56-F685696859B8}" type="pres">
      <dgm:prSet presAssocID="{0F129BF4-C193-42EB-87A1-BA16A218F18D}" presName="aSpace" presStyleCnt="0"/>
      <dgm:spPr/>
    </dgm:pt>
    <dgm:pt modelId="{D2B5FC6B-6792-484C-8F30-0011E7DA4237}" type="pres">
      <dgm:prSet presAssocID="{7584F4A8-AD82-4D08-8191-A40B4A6791F3}" presName="compNode" presStyleCnt="0"/>
      <dgm:spPr/>
    </dgm:pt>
    <dgm:pt modelId="{D7426B45-CB28-45BC-8AF5-74509A11E2DC}" type="pres">
      <dgm:prSet presAssocID="{7584F4A8-AD82-4D08-8191-A40B4A6791F3}" presName="noGeometry" presStyleCnt="0"/>
      <dgm:spPr/>
    </dgm:pt>
    <dgm:pt modelId="{B7057926-B571-4C5B-B664-792A0C0EEA8C}" type="pres">
      <dgm:prSet presAssocID="{7584F4A8-AD82-4D08-8191-A40B4A6791F3}" presName="childTextVisible" presStyleLbl="bgAccFollowNode1" presStyleIdx="1" presStyleCnt="2">
        <dgm:presLayoutVars>
          <dgm:bulletEnabled val="1"/>
        </dgm:presLayoutVars>
      </dgm:prSet>
      <dgm:spPr/>
      <dgm:t>
        <a:bodyPr/>
        <a:lstStyle/>
        <a:p>
          <a:endParaRPr lang="en-US"/>
        </a:p>
      </dgm:t>
    </dgm:pt>
    <dgm:pt modelId="{0788954B-8B84-41DB-A843-83C51DD6364A}" type="pres">
      <dgm:prSet presAssocID="{7584F4A8-AD82-4D08-8191-A40B4A6791F3}" presName="childTextHidden" presStyleLbl="bgAccFollowNode1" presStyleIdx="1" presStyleCnt="2"/>
      <dgm:spPr/>
      <dgm:t>
        <a:bodyPr/>
        <a:lstStyle/>
        <a:p>
          <a:endParaRPr lang="en-US"/>
        </a:p>
      </dgm:t>
    </dgm:pt>
    <dgm:pt modelId="{FA5660E9-B370-4482-9961-14B946FB7F42}" type="pres">
      <dgm:prSet presAssocID="{7584F4A8-AD82-4D08-8191-A40B4A6791F3}" presName="parentText" presStyleLbl="node1" presStyleIdx="1" presStyleCnt="2">
        <dgm:presLayoutVars>
          <dgm:chMax val="1"/>
          <dgm:bulletEnabled val="1"/>
        </dgm:presLayoutVars>
      </dgm:prSet>
      <dgm:spPr/>
      <dgm:t>
        <a:bodyPr/>
        <a:lstStyle/>
        <a:p>
          <a:endParaRPr lang="en-US"/>
        </a:p>
      </dgm:t>
    </dgm:pt>
  </dgm:ptLst>
  <dgm:cxnLst>
    <dgm:cxn modelId="{46B598E3-CBAF-46CA-87B8-D8189603017C}" type="presOf" srcId="{0F129BF4-C193-42EB-87A1-BA16A218F18D}" destId="{CD9ECAF5-A08D-4E47-97AD-16DF5707806F}" srcOrd="0" destOrd="0" presId="urn:microsoft.com/office/officeart/2005/8/layout/hProcess6"/>
    <dgm:cxn modelId="{1C0FD6FC-41F4-4579-A835-50036BB4E3AB}" type="presOf" srcId="{7584F4A8-AD82-4D08-8191-A40B4A6791F3}" destId="{FA5660E9-B370-4482-9961-14B946FB7F42}" srcOrd="0" destOrd="0" presId="urn:microsoft.com/office/officeart/2005/8/layout/hProcess6"/>
    <dgm:cxn modelId="{75BEB2EB-1A95-4319-85BF-A52CF150A41D}" type="presOf" srcId="{6D8543CB-CEE3-454C-951C-99978FAC7807}" destId="{4E8003E1-053B-4903-906F-91C0787676D7}" srcOrd="0" destOrd="0" presId="urn:microsoft.com/office/officeart/2005/8/layout/hProcess6"/>
    <dgm:cxn modelId="{3FA385FC-7428-4BC6-A4EE-C87ACB1C5BBA}" srcId="{0F129BF4-C193-42EB-87A1-BA16A218F18D}" destId="{1BB5A5DD-3EEF-46BA-8544-4E9D1A34B673}" srcOrd="0" destOrd="0" parTransId="{BB49CB5B-1121-47F4-8CCB-CBA4D1609EBE}" sibTransId="{3ADED34E-05B5-46A5-B71A-0AA3784B0ABA}"/>
    <dgm:cxn modelId="{36FC4762-A1FA-4BFE-86B0-4A0C3627B026}" type="presOf" srcId="{1BB5A5DD-3EEF-46BA-8544-4E9D1A34B673}" destId="{E299D105-9D26-4BB0-B7AE-98577FAE7910}" srcOrd="1" destOrd="0" presId="urn:microsoft.com/office/officeart/2005/8/layout/hProcess6"/>
    <dgm:cxn modelId="{B04D1C36-DEEE-4AEB-BA74-48A839760C87}" srcId="{6D8543CB-CEE3-454C-951C-99978FAC7807}" destId="{0F129BF4-C193-42EB-87A1-BA16A218F18D}" srcOrd="0" destOrd="0" parTransId="{C4554F65-AC42-4020-B613-FDA2494C7940}" sibTransId="{387C1532-DBBD-4CB8-A7E6-8148436E02F0}"/>
    <dgm:cxn modelId="{8F312FF2-D90A-4D8D-B529-2BF30178DB34}" type="presOf" srcId="{27296021-08F3-41DF-A7B2-5B20FC63039D}" destId="{0788954B-8B84-41DB-A843-83C51DD6364A}" srcOrd="1" destOrd="0" presId="urn:microsoft.com/office/officeart/2005/8/layout/hProcess6"/>
    <dgm:cxn modelId="{E7AFE982-B1E6-4B37-ABBA-1984BA24EE2A}" type="presOf" srcId="{1BB5A5DD-3EEF-46BA-8544-4E9D1A34B673}" destId="{BAD87837-D692-4E9D-A465-92CC312665C5}" srcOrd="0" destOrd="0" presId="urn:microsoft.com/office/officeart/2005/8/layout/hProcess6"/>
    <dgm:cxn modelId="{2DFF17E3-604C-431C-B10B-8CD3B2CD9475}" type="presOf" srcId="{27296021-08F3-41DF-A7B2-5B20FC63039D}" destId="{B7057926-B571-4C5B-B664-792A0C0EEA8C}" srcOrd="0" destOrd="0" presId="urn:microsoft.com/office/officeart/2005/8/layout/hProcess6"/>
    <dgm:cxn modelId="{8B548D08-355E-4B67-9C7A-00A532B57508}" srcId="{7584F4A8-AD82-4D08-8191-A40B4A6791F3}" destId="{27296021-08F3-41DF-A7B2-5B20FC63039D}" srcOrd="0" destOrd="0" parTransId="{8A4FAAFC-2A74-48A6-A20D-0367F10208E6}" sibTransId="{88939300-D5D1-473C-A6F0-0BFC305CC081}"/>
    <dgm:cxn modelId="{D9AFD6CD-7F29-4013-806A-ED94B9C5FEFB}" srcId="{0F129BF4-C193-42EB-87A1-BA16A218F18D}" destId="{4921DC10-D6B8-4395-8F67-AEF5A8484689}" srcOrd="1" destOrd="0" parTransId="{03972A69-59B5-4E1E-9EEF-3F606EFBB984}" sibTransId="{805C8145-4579-403E-A3C0-CB6A49C5B2E9}"/>
    <dgm:cxn modelId="{C5372153-316D-4E6B-82BF-41AF2CF772EB}" srcId="{6D8543CB-CEE3-454C-951C-99978FAC7807}" destId="{7584F4A8-AD82-4D08-8191-A40B4A6791F3}" srcOrd="1" destOrd="0" parTransId="{62667F33-1283-470E-B83A-391B1418A995}" sibTransId="{BA90F5D7-5C37-42CC-84C4-C9D3255612FC}"/>
    <dgm:cxn modelId="{785EF5A6-DF1E-4798-9FA5-D934A9AC05DA}" type="presOf" srcId="{4921DC10-D6B8-4395-8F67-AEF5A8484689}" destId="{E299D105-9D26-4BB0-B7AE-98577FAE7910}" srcOrd="1" destOrd="1" presId="urn:microsoft.com/office/officeart/2005/8/layout/hProcess6"/>
    <dgm:cxn modelId="{2A59EEC1-882D-4A2B-9B51-0114AD1A5238}" type="presOf" srcId="{4921DC10-D6B8-4395-8F67-AEF5A8484689}" destId="{BAD87837-D692-4E9D-A465-92CC312665C5}" srcOrd="0" destOrd="1" presId="urn:microsoft.com/office/officeart/2005/8/layout/hProcess6"/>
    <dgm:cxn modelId="{FE151901-DF40-4347-B8A9-CE762424D459}" type="presParOf" srcId="{4E8003E1-053B-4903-906F-91C0787676D7}" destId="{651044AE-C8CE-438E-9C1E-2DE0A0840B4D}" srcOrd="0" destOrd="0" presId="urn:microsoft.com/office/officeart/2005/8/layout/hProcess6"/>
    <dgm:cxn modelId="{E7ADCEEF-9E8B-4CFC-9ACC-7BF4BBB23DBC}" type="presParOf" srcId="{651044AE-C8CE-438E-9C1E-2DE0A0840B4D}" destId="{80B5BFA4-D5F0-4E8E-88B7-CF4FA397B21C}" srcOrd="0" destOrd="0" presId="urn:microsoft.com/office/officeart/2005/8/layout/hProcess6"/>
    <dgm:cxn modelId="{E0E9A16B-4FFA-472B-B410-18B6FFA9792B}" type="presParOf" srcId="{651044AE-C8CE-438E-9C1E-2DE0A0840B4D}" destId="{BAD87837-D692-4E9D-A465-92CC312665C5}" srcOrd="1" destOrd="0" presId="urn:microsoft.com/office/officeart/2005/8/layout/hProcess6"/>
    <dgm:cxn modelId="{44350AD3-20C4-44ED-8705-50C9D2E6D8D8}" type="presParOf" srcId="{651044AE-C8CE-438E-9C1E-2DE0A0840B4D}" destId="{E299D105-9D26-4BB0-B7AE-98577FAE7910}" srcOrd="2" destOrd="0" presId="urn:microsoft.com/office/officeart/2005/8/layout/hProcess6"/>
    <dgm:cxn modelId="{B72BFE84-61C3-46B2-BAE0-6687F808365A}" type="presParOf" srcId="{651044AE-C8CE-438E-9C1E-2DE0A0840B4D}" destId="{CD9ECAF5-A08D-4E47-97AD-16DF5707806F}" srcOrd="3" destOrd="0" presId="urn:microsoft.com/office/officeart/2005/8/layout/hProcess6"/>
    <dgm:cxn modelId="{7576AD6D-9A32-4025-B8CC-73F66DE9D266}" type="presParOf" srcId="{4E8003E1-053B-4903-906F-91C0787676D7}" destId="{2B81271A-99DB-4500-BD56-F685696859B8}" srcOrd="1" destOrd="0" presId="urn:microsoft.com/office/officeart/2005/8/layout/hProcess6"/>
    <dgm:cxn modelId="{E923544A-464C-4C5D-B126-55B8FF9BE3B1}" type="presParOf" srcId="{4E8003E1-053B-4903-906F-91C0787676D7}" destId="{D2B5FC6B-6792-484C-8F30-0011E7DA4237}" srcOrd="2" destOrd="0" presId="urn:microsoft.com/office/officeart/2005/8/layout/hProcess6"/>
    <dgm:cxn modelId="{D9C40B96-A21B-4C4E-9E97-C449188090C5}" type="presParOf" srcId="{D2B5FC6B-6792-484C-8F30-0011E7DA4237}" destId="{D7426B45-CB28-45BC-8AF5-74509A11E2DC}" srcOrd="0" destOrd="0" presId="urn:microsoft.com/office/officeart/2005/8/layout/hProcess6"/>
    <dgm:cxn modelId="{627455B2-F686-479A-B671-917C286928CB}" type="presParOf" srcId="{D2B5FC6B-6792-484C-8F30-0011E7DA4237}" destId="{B7057926-B571-4C5B-B664-792A0C0EEA8C}" srcOrd="1" destOrd="0" presId="urn:microsoft.com/office/officeart/2005/8/layout/hProcess6"/>
    <dgm:cxn modelId="{EE4CBC42-31A0-4937-AEFE-5A94A0001050}" type="presParOf" srcId="{D2B5FC6B-6792-484C-8F30-0011E7DA4237}" destId="{0788954B-8B84-41DB-A843-83C51DD6364A}" srcOrd="2" destOrd="0" presId="urn:microsoft.com/office/officeart/2005/8/layout/hProcess6"/>
    <dgm:cxn modelId="{4BC9EDB6-9CC4-479C-B355-A5CA2A89534F}" type="presParOf" srcId="{D2B5FC6B-6792-484C-8F30-0011E7DA4237}" destId="{FA5660E9-B370-4482-9961-14B946FB7F42}" srcOrd="3" destOrd="0" presId="urn:microsoft.com/office/officeart/2005/8/layout/hProcess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D8543CB-CEE3-454C-951C-99978FAC7807}" type="doc">
      <dgm:prSet loTypeId="urn:microsoft.com/office/officeart/2005/8/layout/process1" loCatId="process" qsTypeId="urn:microsoft.com/office/officeart/2005/8/quickstyle/simple1" qsCatId="simple" csTypeId="urn:microsoft.com/office/officeart/2005/8/colors/colorful1" csCatId="colorful" phldr="1"/>
      <dgm:spPr/>
      <dgm:t>
        <a:bodyPr/>
        <a:lstStyle/>
        <a:p>
          <a:endParaRPr lang="en-US"/>
        </a:p>
      </dgm:t>
    </dgm:pt>
    <dgm:pt modelId="{0F129BF4-C193-42EB-87A1-BA16A218F18D}">
      <dgm:prSet phldrT="[Text]" custT="1"/>
      <dgm:spPr/>
      <dgm:t>
        <a:bodyPr/>
        <a:lstStyle/>
        <a:p>
          <a:r>
            <a:rPr lang="en-US" sz="2000" b="1" dirty="0"/>
            <a:t>Consumer or End User</a:t>
          </a:r>
        </a:p>
      </dgm:t>
    </dgm:pt>
    <dgm:pt modelId="{C4554F65-AC42-4020-B613-FDA2494C7940}" type="parTrans" cxnId="{B04D1C36-DEEE-4AEB-BA74-48A839760C87}">
      <dgm:prSet/>
      <dgm:spPr/>
      <dgm:t>
        <a:bodyPr/>
        <a:lstStyle/>
        <a:p>
          <a:endParaRPr lang="en-US" sz="1200"/>
        </a:p>
      </dgm:t>
    </dgm:pt>
    <dgm:pt modelId="{387C1532-DBBD-4CB8-A7E6-8148436E02F0}" type="sibTrans" cxnId="{B04D1C36-DEEE-4AEB-BA74-48A839760C87}">
      <dgm:prSet/>
      <dgm:spPr/>
      <dgm:t>
        <a:bodyPr/>
        <a:lstStyle/>
        <a:p>
          <a:endParaRPr lang="en-US" sz="1200"/>
        </a:p>
      </dgm:t>
    </dgm:pt>
    <dgm:pt modelId="{1BB5A5DD-3EEF-46BA-8544-4E9D1A34B673}">
      <dgm:prSet phldrT="[Text]" custT="1"/>
      <dgm:spPr/>
      <dgm:t>
        <a:bodyPr/>
        <a:lstStyle/>
        <a:p>
          <a:r>
            <a:rPr lang="en-US" sz="1800" dirty="0"/>
            <a:t>Raw Data</a:t>
          </a:r>
        </a:p>
      </dgm:t>
    </dgm:pt>
    <dgm:pt modelId="{BB49CB5B-1121-47F4-8CCB-CBA4D1609EBE}" type="parTrans" cxnId="{3FA385FC-7428-4BC6-A4EE-C87ACB1C5BBA}">
      <dgm:prSet/>
      <dgm:spPr/>
      <dgm:t>
        <a:bodyPr/>
        <a:lstStyle/>
        <a:p>
          <a:endParaRPr lang="en-US" sz="1200"/>
        </a:p>
      </dgm:t>
    </dgm:pt>
    <dgm:pt modelId="{3ADED34E-05B5-46A5-B71A-0AA3784B0ABA}" type="sibTrans" cxnId="{3FA385FC-7428-4BC6-A4EE-C87ACB1C5BBA}">
      <dgm:prSet/>
      <dgm:spPr/>
      <dgm:t>
        <a:bodyPr/>
        <a:lstStyle/>
        <a:p>
          <a:endParaRPr lang="en-US" sz="1200"/>
        </a:p>
      </dgm:t>
    </dgm:pt>
    <dgm:pt modelId="{74A579F2-61DE-45FC-BDDA-E8D688C7C579}">
      <dgm:prSet phldrT="[Text]" custT="1"/>
      <dgm:spPr/>
      <dgm:t>
        <a:bodyPr/>
        <a:lstStyle/>
        <a:p>
          <a:r>
            <a:rPr lang="en-US" sz="2000" b="1" dirty="0"/>
            <a:t>Private Entity</a:t>
          </a:r>
        </a:p>
      </dgm:t>
    </dgm:pt>
    <dgm:pt modelId="{7B0AA913-6B50-42E0-8104-3BE25802A389}" type="parTrans" cxnId="{B1A9D8FD-EF2E-43D2-A3AC-DDB257E7BCDE}">
      <dgm:prSet/>
      <dgm:spPr/>
      <dgm:t>
        <a:bodyPr/>
        <a:lstStyle/>
        <a:p>
          <a:endParaRPr lang="en-US" sz="1200"/>
        </a:p>
      </dgm:t>
    </dgm:pt>
    <dgm:pt modelId="{61A83D72-3827-4CBC-8E66-26D520BCF278}" type="sibTrans" cxnId="{B1A9D8FD-EF2E-43D2-A3AC-DDB257E7BCDE}">
      <dgm:prSet/>
      <dgm:spPr/>
      <dgm:t>
        <a:bodyPr/>
        <a:lstStyle/>
        <a:p>
          <a:endParaRPr lang="en-US" sz="1200"/>
        </a:p>
      </dgm:t>
    </dgm:pt>
    <dgm:pt modelId="{834273A2-DC1D-4785-B2E7-8BA09050FEE1}">
      <dgm:prSet phldrT="[Text]" custT="1"/>
      <dgm:spPr/>
      <dgm:t>
        <a:bodyPr/>
        <a:lstStyle/>
        <a:p>
          <a:r>
            <a:rPr lang="en-US" sz="1800" dirty="0"/>
            <a:t>De-identified or Raw Data</a:t>
          </a:r>
        </a:p>
      </dgm:t>
    </dgm:pt>
    <dgm:pt modelId="{97273ACA-E92E-40AC-8503-FD319A7598C7}" type="parTrans" cxnId="{9EC5826D-5E0E-40B2-B909-5F1BFDF16C24}">
      <dgm:prSet/>
      <dgm:spPr/>
      <dgm:t>
        <a:bodyPr/>
        <a:lstStyle/>
        <a:p>
          <a:endParaRPr lang="en-US" sz="1200"/>
        </a:p>
      </dgm:t>
    </dgm:pt>
    <dgm:pt modelId="{73D76477-3FEF-4B90-B9B9-60FE314676EF}" type="sibTrans" cxnId="{9EC5826D-5E0E-40B2-B909-5F1BFDF16C24}">
      <dgm:prSet/>
      <dgm:spPr/>
      <dgm:t>
        <a:bodyPr/>
        <a:lstStyle/>
        <a:p>
          <a:endParaRPr lang="en-US" sz="1200"/>
        </a:p>
      </dgm:t>
    </dgm:pt>
    <dgm:pt modelId="{7584F4A8-AD82-4D08-8191-A40B4A6791F3}">
      <dgm:prSet phldrT="[Text]" custT="1"/>
      <dgm:spPr>
        <a:solidFill>
          <a:srgbClr val="7E1C3D"/>
        </a:solidFill>
      </dgm:spPr>
      <dgm:t>
        <a:bodyPr/>
        <a:lstStyle/>
        <a:p>
          <a:r>
            <a:rPr lang="en-US" sz="2000" b="1" dirty="0"/>
            <a:t>Researcher</a:t>
          </a:r>
        </a:p>
      </dgm:t>
    </dgm:pt>
    <dgm:pt modelId="{62667F33-1283-470E-B83A-391B1418A995}" type="parTrans" cxnId="{C5372153-316D-4E6B-82BF-41AF2CF772EB}">
      <dgm:prSet/>
      <dgm:spPr/>
      <dgm:t>
        <a:bodyPr/>
        <a:lstStyle/>
        <a:p>
          <a:endParaRPr lang="en-US" sz="1200"/>
        </a:p>
      </dgm:t>
    </dgm:pt>
    <dgm:pt modelId="{BA90F5D7-5C37-42CC-84C4-C9D3255612FC}" type="sibTrans" cxnId="{C5372153-316D-4E6B-82BF-41AF2CF772EB}">
      <dgm:prSet/>
      <dgm:spPr/>
      <dgm:t>
        <a:bodyPr/>
        <a:lstStyle/>
        <a:p>
          <a:endParaRPr lang="en-US" sz="1200"/>
        </a:p>
      </dgm:t>
    </dgm:pt>
    <dgm:pt modelId="{2ED2E2CF-EC69-481F-A0E0-C82D22A4A06F}">
      <dgm:prSet phldrT="[Text]" custT="1"/>
      <dgm:spPr/>
      <dgm:t>
        <a:bodyPr/>
        <a:lstStyle/>
        <a:p>
          <a:r>
            <a:rPr lang="en-US" sz="1800" dirty="0"/>
            <a:t>T &amp; C Agreements</a:t>
          </a:r>
        </a:p>
      </dgm:t>
    </dgm:pt>
    <dgm:pt modelId="{93F0B602-7006-4421-A82B-160F76E77EC6}" type="parTrans" cxnId="{E1B21E96-CB8D-4F7A-AEC4-4BA9304F8696}">
      <dgm:prSet/>
      <dgm:spPr/>
      <dgm:t>
        <a:bodyPr/>
        <a:lstStyle/>
        <a:p>
          <a:endParaRPr lang="en-US" sz="1200"/>
        </a:p>
      </dgm:t>
    </dgm:pt>
    <dgm:pt modelId="{44DB225A-FC67-42AD-BF4C-9A055C91873D}" type="sibTrans" cxnId="{E1B21E96-CB8D-4F7A-AEC4-4BA9304F8696}">
      <dgm:prSet/>
      <dgm:spPr/>
      <dgm:t>
        <a:bodyPr/>
        <a:lstStyle/>
        <a:p>
          <a:endParaRPr lang="en-US" sz="1200"/>
        </a:p>
      </dgm:t>
    </dgm:pt>
    <dgm:pt modelId="{65E2DF3C-0275-4AF3-8596-DF272FDBA488}">
      <dgm:prSet phldrT="[Tex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000" b="1" dirty="0"/>
            <a:t>Data </a:t>
          </a:r>
        </a:p>
        <a:p>
          <a:pPr marL="0" lvl="0" defTabSz="311150">
            <a:lnSpc>
              <a:spcPct val="90000"/>
            </a:lnSpc>
            <a:spcBef>
              <a:spcPct val="0"/>
            </a:spcBef>
            <a:spcAft>
              <a:spcPct val="35000"/>
            </a:spcAft>
            <a:buNone/>
          </a:pPr>
          <a:r>
            <a:rPr lang="en-US" sz="2000" b="1" dirty="0"/>
            <a:t>Aggregator</a:t>
          </a:r>
        </a:p>
      </dgm:t>
    </dgm:pt>
    <dgm:pt modelId="{0B0AABA7-47B8-4BBC-9626-58D672339F30}" type="parTrans" cxnId="{24D51BBB-53CE-44E8-9F7D-B3F4FE9F9D45}">
      <dgm:prSet/>
      <dgm:spPr/>
      <dgm:t>
        <a:bodyPr/>
        <a:lstStyle/>
        <a:p>
          <a:endParaRPr lang="en-US" sz="1200"/>
        </a:p>
      </dgm:t>
    </dgm:pt>
    <dgm:pt modelId="{1201E60C-F03D-4E9A-A4C0-9222D79983F4}" type="sibTrans" cxnId="{24D51BBB-53CE-44E8-9F7D-B3F4FE9F9D45}">
      <dgm:prSet/>
      <dgm:spPr/>
      <dgm:t>
        <a:bodyPr/>
        <a:lstStyle/>
        <a:p>
          <a:endParaRPr lang="en-US" sz="1200"/>
        </a:p>
      </dgm:t>
    </dgm:pt>
    <dgm:pt modelId="{C80626C9-3D7B-4FD1-B371-6C91A11728FD}">
      <dgm:prSet phldrT="[Text]" custT="1"/>
      <dgm:spPr/>
      <dgm:t>
        <a:bodyPr/>
        <a:lstStyle/>
        <a:p>
          <a:r>
            <a:rPr lang="en-US" sz="1800" dirty="0"/>
            <a:t>Data Licensing Agreement</a:t>
          </a:r>
        </a:p>
      </dgm:t>
    </dgm:pt>
    <dgm:pt modelId="{A8AC5C41-5397-42AC-8697-A34728E598FE}" type="parTrans" cxnId="{611CF08B-BBE5-47D6-974D-978459B5A812}">
      <dgm:prSet/>
      <dgm:spPr/>
      <dgm:t>
        <a:bodyPr/>
        <a:lstStyle/>
        <a:p>
          <a:endParaRPr lang="en-US" sz="1200"/>
        </a:p>
      </dgm:t>
    </dgm:pt>
    <dgm:pt modelId="{EF9EB509-0E96-4DB5-82D3-71784CEA002A}" type="sibTrans" cxnId="{611CF08B-BBE5-47D6-974D-978459B5A812}">
      <dgm:prSet/>
      <dgm:spPr/>
      <dgm:t>
        <a:bodyPr/>
        <a:lstStyle/>
        <a:p>
          <a:endParaRPr lang="en-US" sz="1200"/>
        </a:p>
      </dgm:t>
    </dgm:pt>
    <dgm:pt modelId="{FE053EBD-ABC9-42AB-8F5F-1C01B9B1510A}">
      <dgm:prSet phldrT="[Text]" custT="1"/>
      <dgm:spPr/>
      <dgm:t>
        <a:bodyPr/>
        <a:lstStyle/>
        <a:p>
          <a:r>
            <a:rPr lang="en-US" sz="1800" dirty="0"/>
            <a:t>De-identified data</a:t>
          </a:r>
        </a:p>
      </dgm:t>
    </dgm:pt>
    <dgm:pt modelId="{CCF21943-66C6-4D80-88B6-1AF513DE0A24}" type="parTrans" cxnId="{D2A4A7E3-5384-4B5D-B8CB-0682FDDAEDB7}">
      <dgm:prSet/>
      <dgm:spPr/>
      <dgm:t>
        <a:bodyPr/>
        <a:lstStyle/>
        <a:p>
          <a:endParaRPr lang="en-US" sz="1200"/>
        </a:p>
      </dgm:t>
    </dgm:pt>
    <dgm:pt modelId="{29D2FB6D-0FFF-48D3-A6B6-97D76BE937A8}" type="sibTrans" cxnId="{D2A4A7E3-5384-4B5D-B8CB-0682FDDAEDB7}">
      <dgm:prSet/>
      <dgm:spPr/>
      <dgm:t>
        <a:bodyPr/>
        <a:lstStyle/>
        <a:p>
          <a:endParaRPr lang="en-US" sz="1200"/>
        </a:p>
      </dgm:t>
    </dgm:pt>
    <dgm:pt modelId="{E742A5F1-F1BB-4A52-B76C-B0BBF56FEE19}">
      <dgm:prSet phldrT="[Text]" custT="1"/>
      <dgm:spPr/>
      <dgm:t>
        <a:bodyPr/>
        <a:lstStyle/>
        <a:p>
          <a:r>
            <a:rPr lang="en-US" sz="1800" dirty="0"/>
            <a:t>Data Licensing Agreement</a:t>
          </a:r>
        </a:p>
      </dgm:t>
    </dgm:pt>
    <dgm:pt modelId="{9ED7F2EC-63C7-4AD4-8CB8-45436E33DB71}" type="parTrans" cxnId="{A97C43A1-6452-4659-9AE7-75264CDCA94D}">
      <dgm:prSet/>
      <dgm:spPr/>
      <dgm:t>
        <a:bodyPr/>
        <a:lstStyle/>
        <a:p>
          <a:endParaRPr lang="en-US" sz="1200"/>
        </a:p>
      </dgm:t>
    </dgm:pt>
    <dgm:pt modelId="{A3FF5F73-05CB-4F45-8C6B-A109C1ED3989}" type="sibTrans" cxnId="{A97C43A1-6452-4659-9AE7-75264CDCA94D}">
      <dgm:prSet/>
      <dgm:spPr/>
      <dgm:t>
        <a:bodyPr/>
        <a:lstStyle/>
        <a:p>
          <a:endParaRPr lang="en-US" sz="1200"/>
        </a:p>
      </dgm:t>
    </dgm:pt>
    <dgm:pt modelId="{645739DC-A772-46BA-896D-04C3B2D49CE5}">
      <dgm:prSet phldrT="[Text]" custT="1"/>
      <dgm:spPr>
        <a:solidFill>
          <a:srgbClr val="7E1C3D">
            <a:alpha val="20000"/>
          </a:srgbClr>
        </a:solidFill>
      </dgm:spPr>
      <dgm:t>
        <a:bodyPr/>
        <a:lstStyle/>
        <a:p>
          <a:r>
            <a:rPr lang="en-US" sz="2000" dirty="0"/>
            <a:t>Research Project</a:t>
          </a:r>
        </a:p>
      </dgm:t>
    </dgm:pt>
    <dgm:pt modelId="{6FC53958-7541-4EED-BEF8-474041F8C2EB}" type="parTrans" cxnId="{D7F8DBEE-38CD-4733-A077-D9777E733711}">
      <dgm:prSet/>
      <dgm:spPr/>
      <dgm:t>
        <a:bodyPr/>
        <a:lstStyle/>
        <a:p>
          <a:endParaRPr lang="en-US" sz="1200"/>
        </a:p>
      </dgm:t>
    </dgm:pt>
    <dgm:pt modelId="{559A3714-FC85-4DF0-BF1E-35788911CC1E}" type="sibTrans" cxnId="{D7F8DBEE-38CD-4733-A077-D9777E733711}">
      <dgm:prSet/>
      <dgm:spPr/>
      <dgm:t>
        <a:bodyPr/>
        <a:lstStyle/>
        <a:p>
          <a:endParaRPr lang="en-US" sz="1200"/>
        </a:p>
      </dgm:t>
    </dgm:pt>
    <dgm:pt modelId="{D8723DDB-7F55-41B2-9202-C1E50FFD2A5F}">
      <dgm:prSet phldrT="[Text]" custT="1"/>
      <dgm:spPr/>
      <dgm:t>
        <a:bodyPr/>
        <a:lstStyle/>
        <a:p>
          <a:r>
            <a:rPr lang="en-US" sz="1800" dirty="0"/>
            <a:t>Non-Disclosure Agreement</a:t>
          </a:r>
        </a:p>
      </dgm:t>
    </dgm:pt>
    <dgm:pt modelId="{E165D760-9839-4B59-B738-472477A7C142}" type="parTrans" cxnId="{7B38B746-72D6-445D-94F1-D1F25CA2E93F}">
      <dgm:prSet/>
      <dgm:spPr/>
      <dgm:t>
        <a:bodyPr/>
        <a:lstStyle/>
        <a:p>
          <a:endParaRPr lang="en-US" sz="1200"/>
        </a:p>
      </dgm:t>
    </dgm:pt>
    <dgm:pt modelId="{A2ACAD42-4429-4DF5-95D3-3DFC6B73A5F6}" type="sibTrans" cxnId="{7B38B746-72D6-445D-94F1-D1F25CA2E93F}">
      <dgm:prSet/>
      <dgm:spPr/>
      <dgm:t>
        <a:bodyPr/>
        <a:lstStyle/>
        <a:p>
          <a:endParaRPr lang="en-US" sz="1200"/>
        </a:p>
      </dgm:t>
    </dgm:pt>
    <dgm:pt modelId="{E0C1BFE4-D083-4E86-9D22-043498AEF45A}" type="pres">
      <dgm:prSet presAssocID="{6D8543CB-CEE3-454C-951C-99978FAC7807}" presName="Name0" presStyleCnt="0">
        <dgm:presLayoutVars>
          <dgm:dir/>
          <dgm:resizeHandles val="exact"/>
        </dgm:presLayoutVars>
      </dgm:prSet>
      <dgm:spPr/>
      <dgm:t>
        <a:bodyPr/>
        <a:lstStyle/>
        <a:p>
          <a:endParaRPr lang="en-US"/>
        </a:p>
      </dgm:t>
    </dgm:pt>
    <dgm:pt modelId="{76E5495F-87E2-43A3-9722-49DDBA35F31A}" type="pres">
      <dgm:prSet presAssocID="{0F129BF4-C193-42EB-87A1-BA16A218F18D}" presName="node" presStyleLbl="node1" presStyleIdx="0" presStyleCnt="4">
        <dgm:presLayoutVars>
          <dgm:bulletEnabled val="1"/>
        </dgm:presLayoutVars>
      </dgm:prSet>
      <dgm:spPr/>
      <dgm:t>
        <a:bodyPr/>
        <a:lstStyle/>
        <a:p>
          <a:endParaRPr lang="en-US"/>
        </a:p>
      </dgm:t>
    </dgm:pt>
    <dgm:pt modelId="{2F1FA4A7-CCDD-40CF-9CE0-9BD701F88EEE}" type="pres">
      <dgm:prSet presAssocID="{387C1532-DBBD-4CB8-A7E6-8148436E02F0}" presName="sibTrans" presStyleLbl="sibTrans2D1" presStyleIdx="0" presStyleCnt="3"/>
      <dgm:spPr/>
      <dgm:t>
        <a:bodyPr/>
        <a:lstStyle/>
        <a:p>
          <a:endParaRPr lang="en-US"/>
        </a:p>
      </dgm:t>
    </dgm:pt>
    <dgm:pt modelId="{C8B74938-D629-40AF-9368-5EC90647D965}" type="pres">
      <dgm:prSet presAssocID="{387C1532-DBBD-4CB8-A7E6-8148436E02F0}" presName="connectorText" presStyleLbl="sibTrans2D1" presStyleIdx="0" presStyleCnt="3"/>
      <dgm:spPr/>
      <dgm:t>
        <a:bodyPr/>
        <a:lstStyle/>
        <a:p>
          <a:endParaRPr lang="en-US"/>
        </a:p>
      </dgm:t>
    </dgm:pt>
    <dgm:pt modelId="{600E9CCE-ECED-4A0D-B889-0D8D7582580D}" type="pres">
      <dgm:prSet presAssocID="{74A579F2-61DE-45FC-BDDA-E8D688C7C579}" presName="node" presStyleLbl="node1" presStyleIdx="1" presStyleCnt="4">
        <dgm:presLayoutVars>
          <dgm:bulletEnabled val="1"/>
        </dgm:presLayoutVars>
      </dgm:prSet>
      <dgm:spPr/>
      <dgm:t>
        <a:bodyPr/>
        <a:lstStyle/>
        <a:p>
          <a:endParaRPr lang="en-US"/>
        </a:p>
      </dgm:t>
    </dgm:pt>
    <dgm:pt modelId="{6C8744A9-A56B-40B4-B92E-1EA8F086DDC9}" type="pres">
      <dgm:prSet presAssocID="{61A83D72-3827-4CBC-8E66-26D520BCF278}" presName="sibTrans" presStyleLbl="sibTrans2D1" presStyleIdx="1" presStyleCnt="3"/>
      <dgm:spPr/>
      <dgm:t>
        <a:bodyPr/>
        <a:lstStyle/>
        <a:p>
          <a:endParaRPr lang="en-US"/>
        </a:p>
      </dgm:t>
    </dgm:pt>
    <dgm:pt modelId="{39F11D48-75BB-4F5D-8CCD-8D52F69993CF}" type="pres">
      <dgm:prSet presAssocID="{61A83D72-3827-4CBC-8E66-26D520BCF278}" presName="connectorText" presStyleLbl="sibTrans2D1" presStyleIdx="1" presStyleCnt="3"/>
      <dgm:spPr/>
      <dgm:t>
        <a:bodyPr/>
        <a:lstStyle/>
        <a:p>
          <a:endParaRPr lang="en-US"/>
        </a:p>
      </dgm:t>
    </dgm:pt>
    <dgm:pt modelId="{9C12027B-EFA3-4242-BCFE-9482974A0555}" type="pres">
      <dgm:prSet presAssocID="{65E2DF3C-0275-4AF3-8596-DF272FDBA488}" presName="node" presStyleLbl="node1" presStyleIdx="2" presStyleCnt="4">
        <dgm:presLayoutVars>
          <dgm:bulletEnabled val="1"/>
        </dgm:presLayoutVars>
      </dgm:prSet>
      <dgm:spPr/>
      <dgm:t>
        <a:bodyPr/>
        <a:lstStyle/>
        <a:p>
          <a:endParaRPr lang="en-US"/>
        </a:p>
      </dgm:t>
    </dgm:pt>
    <dgm:pt modelId="{5AFEC8B9-1E0F-4E1F-8012-2CAE398CE994}" type="pres">
      <dgm:prSet presAssocID="{1201E60C-F03D-4E9A-A4C0-9222D79983F4}" presName="sibTrans" presStyleLbl="sibTrans2D1" presStyleIdx="2" presStyleCnt="3"/>
      <dgm:spPr/>
      <dgm:t>
        <a:bodyPr/>
        <a:lstStyle/>
        <a:p>
          <a:endParaRPr lang="en-US"/>
        </a:p>
      </dgm:t>
    </dgm:pt>
    <dgm:pt modelId="{13B4E4C2-EEC4-4566-B0C9-A3660C628E36}" type="pres">
      <dgm:prSet presAssocID="{1201E60C-F03D-4E9A-A4C0-9222D79983F4}" presName="connectorText" presStyleLbl="sibTrans2D1" presStyleIdx="2" presStyleCnt="3"/>
      <dgm:spPr/>
      <dgm:t>
        <a:bodyPr/>
        <a:lstStyle/>
        <a:p>
          <a:endParaRPr lang="en-US"/>
        </a:p>
      </dgm:t>
    </dgm:pt>
    <dgm:pt modelId="{637300E7-3EE4-46E1-B58E-CA29D88ED675}" type="pres">
      <dgm:prSet presAssocID="{7584F4A8-AD82-4D08-8191-A40B4A6791F3}" presName="node" presStyleLbl="node1" presStyleIdx="3" presStyleCnt="4">
        <dgm:presLayoutVars>
          <dgm:bulletEnabled val="1"/>
        </dgm:presLayoutVars>
      </dgm:prSet>
      <dgm:spPr/>
      <dgm:t>
        <a:bodyPr/>
        <a:lstStyle/>
        <a:p>
          <a:endParaRPr lang="en-US"/>
        </a:p>
      </dgm:t>
    </dgm:pt>
  </dgm:ptLst>
  <dgm:cxnLst>
    <dgm:cxn modelId="{8AB1D69C-4182-43AF-96C1-C7CFCC5C9B15}" type="presOf" srcId="{1201E60C-F03D-4E9A-A4C0-9222D79983F4}" destId="{5AFEC8B9-1E0F-4E1F-8012-2CAE398CE994}" srcOrd="0" destOrd="0" presId="urn:microsoft.com/office/officeart/2005/8/layout/process1"/>
    <dgm:cxn modelId="{F8D9732C-46FD-4650-AC82-C3B1050262AF}" type="presOf" srcId="{1201E60C-F03D-4E9A-A4C0-9222D79983F4}" destId="{13B4E4C2-EEC4-4566-B0C9-A3660C628E36}" srcOrd="1" destOrd="0" presId="urn:microsoft.com/office/officeart/2005/8/layout/process1"/>
    <dgm:cxn modelId="{D7F8DBEE-38CD-4733-A077-D9777E733711}" srcId="{7584F4A8-AD82-4D08-8191-A40B4A6791F3}" destId="{645739DC-A772-46BA-896D-04C3B2D49CE5}" srcOrd="0" destOrd="0" parTransId="{6FC53958-7541-4EED-BEF8-474041F8C2EB}" sibTransId="{559A3714-FC85-4DF0-BF1E-35788911CC1E}"/>
    <dgm:cxn modelId="{B1A9D8FD-EF2E-43D2-A3AC-DDB257E7BCDE}" srcId="{6D8543CB-CEE3-454C-951C-99978FAC7807}" destId="{74A579F2-61DE-45FC-BDDA-E8D688C7C579}" srcOrd="1" destOrd="0" parTransId="{7B0AA913-6B50-42E0-8104-3BE25802A389}" sibTransId="{61A83D72-3827-4CBC-8E66-26D520BCF278}"/>
    <dgm:cxn modelId="{A97C43A1-6452-4659-9AE7-75264CDCA94D}" srcId="{65E2DF3C-0275-4AF3-8596-DF272FDBA488}" destId="{E742A5F1-F1BB-4A52-B76C-B0BBF56FEE19}" srcOrd="1" destOrd="0" parTransId="{9ED7F2EC-63C7-4AD4-8CB8-45436E33DB71}" sibTransId="{A3FF5F73-05CB-4F45-8C6B-A109C1ED3989}"/>
    <dgm:cxn modelId="{35B67FA0-D862-4328-8FCF-F3BF31C8E3B9}" type="presOf" srcId="{834273A2-DC1D-4785-B2E7-8BA09050FEE1}" destId="{600E9CCE-ECED-4A0D-B889-0D8D7582580D}" srcOrd="0" destOrd="1" presId="urn:microsoft.com/office/officeart/2005/8/layout/process1"/>
    <dgm:cxn modelId="{29B65333-0466-4366-836F-1FF27EF807A0}" type="presOf" srcId="{1BB5A5DD-3EEF-46BA-8544-4E9D1A34B673}" destId="{76E5495F-87E2-43A3-9722-49DDBA35F31A}" srcOrd="0" destOrd="1" presId="urn:microsoft.com/office/officeart/2005/8/layout/process1"/>
    <dgm:cxn modelId="{5102450C-69A5-4F94-99EB-1F407EA00B81}" type="presOf" srcId="{387C1532-DBBD-4CB8-A7E6-8148436E02F0}" destId="{2F1FA4A7-CCDD-40CF-9CE0-9BD701F88EEE}" srcOrd="0" destOrd="0" presId="urn:microsoft.com/office/officeart/2005/8/layout/process1"/>
    <dgm:cxn modelId="{566AC745-E8D6-4BB1-A1AB-F76379977B64}" type="presOf" srcId="{6D8543CB-CEE3-454C-951C-99978FAC7807}" destId="{E0C1BFE4-D083-4E86-9D22-043498AEF45A}" srcOrd="0" destOrd="0" presId="urn:microsoft.com/office/officeart/2005/8/layout/process1"/>
    <dgm:cxn modelId="{2B83FCD4-A45C-45FB-9CD1-68D7258501EB}" type="presOf" srcId="{65E2DF3C-0275-4AF3-8596-DF272FDBA488}" destId="{9C12027B-EFA3-4242-BCFE-9482974A0555}" srcOrd="0" destOrd="0" presId="urn:microsoft.com/office/officeart/2005/8/layout/process1"/>
    <dgm:cxn modelId="{DE027662-7CAB-43EE-806E-2C3D8D582312}" type="presOf" srcId="{387C1532-DBBD-4CB8-A7E6-8148436E02F0}" destId="{C8B74938-D629-40AF-9368-5EC90647D965}" srcOrd="1" destOrd="0" presId="urn:microsoft.com/office/officeart/2005/8/layout/process1"/>
    <dgm:cxn modelId="{8AC1950C-4472-453E-A460-30ABCB6FCCF0}" type="presOf" srcId="{E742A5F1-F1BB-4A52-B76C-B0BBF56FEE19}" destId="{9C12027B-EFA3-4242-BCFE-9482974A0555}" srcOrd="0" destOrd="2" presId="urn:microsoft.com/office/officeart/2005/8/layout/process1"/>
    <dgm:cxn modelId="{CEA4D28B-A813-44EB-89D7-A712821E8C05}" type="presOf" srcId="{0F129BF4-C193-42EB-87A1-BA16A218F18D}" destId="{76E5495F-87E2-43A3-9722-49DDBA35F31A}" srcOrd="0" destOrd="0" presId="urn:microsoft.com/office/officeart/2005/8/layout/process1"/>
    <dgm:cxn modelId="{24D51BBB-53CE-44E8-9F7D-B3F4FE9F9D45}" srcId="{6D8543CB-CEE3-454C-951C-99978FAC7807}" destId="{65E2DF3C-0275-4AF3-8596-DF272FDBA488}" srcOrd="2" destOrd="0" parTransId="{0B0AABA7-47B8-4BBC-9626-58D672339F30}" sibTransId="{1201E60C-F03D-4E9A-A4C0-9222D79983F4}"/>
    <dgm:cxn modelId="{374BF808-71C2-4C6A-85E0-3A6B0C9B9372}" type="presOf" srcId="{7584F4A8-AD82-4D08-8191-A40B4A6791F3}" destId="{637300E7-3EE4-46E1-B58E-CA29D88ED675}" srcOrd="0" destOrd="0" presId="urn:microsoft.com/office/officeart/2005/8/layout/process1"/>
    <dgm:cxn modelId="{C5372153-316D-4E6B-82BF-41AF2CF772EB}" srcId="{6D8543CB-CEE3-454C-951C-99978FAC7807}" destId="{7584F4A8-AD82-4D08-8191-A40B4A6791F3}" srcOrd="3" destOrd="0" parTransId="{62667F33-1283-470E-B83A-391B1418A995}" sibTransId="{BA90F5D7-5C37-42CC-84C4-C9D3255612FC}"/>
    <dgm:cxn modelId="{C564D703-7BF8-4810-AAA9-C52144ABAB88}" type="presOf" srcId="{74A579F2-61DE-45FC-BDDA-E8D688C7C579}" destId="{600E9CCE-ECED-4A0D-B889-0D8D7582580D}" srcOrd="0" destOrd="0" presId="urn:microsoft.com/office/officeart/2005/8/layout/process1"/>
    <dgm:cxn modelId="{63D8F6F4-9208-4A96-831B-66427F1EB03D}" type="presOf" srcId="{FE053EBD-ABC9-42AB-8F5F-1C01B9B1510A}" destId="{9C12027B-EFA3-4242-BCFE-9482974A0555}" srcOrd="0" destOrd="1" presId="urn:microsoft.com/office/officeart/2005/8/layout/process1"/>
    <dgm:cxn modelId="{8A39D2DE-CE72-454E-9554-C11B7BBF2B6F}" type="presOf" srcId="{61A83D72-3827-4CBC-8E66-26D520BCF278}" destId="{39F11D48-75BB-4F5D-8CCD-8D52F69993CF}" srcOrd="1" destOrd="0" presId="urn:microsoft.com/office/officeart/2005/8/layout/process1"/>
    <dgm:cxn modelId="{3FA385FC-7428-4BC6-A4EE-C87ACB1C5BBA}" srcId="{0F129BF4-C193-42EB-87A1-BA16A218F18D}" destId="{1BB5A5DD-3EEF-46BA-8544-4E9D1A34B673}" srcOrd="0" destOrd="0" parTransId="{BB49CB5B-1121-47F4-8CCB-CBA4D1609EBE}" sibTransId="{3ADED34E-05B5-46A5-B71A-0AA3784B0ABA}"/>
    <dgm:cxn modelId="{CC21C674-588F-417B-AD45-4F2EE7CB5541}" type="presOf" srcId="{61A83D72-3827-4CBC-8E66-26D520BCF278}" destId="{6C8744A9-A56B-40B4-B92E-1EA8F086DDC9}" srcOrd="0" destOrd="0" presId="urn:microsoft.com/office/officeart/2005/8/layout/process1"/>
    <dgm:cxn modelId="{84A9B0D7-7C24-4474-BFF8-523EB2E5E053}" type="presOf" srcId="{C80626C9-3D7B-4FD1-B371-6C91A11728FD}" destId="{600E9CCE-ECED-4A0D-B889-0D8D7582580D}" srcOrd="0" destOrd="2" presId="urn:microsoft.com/office/officeart/2005/8/layout/process1"/>
    <dgm:cxn modelId="{E1B21E96-CB8D-4F7A-AEC4-4BA9304F8696}" srcId="{0F129BF4-C193-42EB-87A1-BA16A218F18D}" destId="{2ED2E2CF-EC69-481F-A0E0-C82D22A4A06F}" srcOrd="1" destOrd="0" parTransId="{93F0B602-7006-4421-A82B-160F76E77EC6}" sibTransId="{44DB225A-FC67-42AD-BF4C-9A055C91873D}"/>
    <dgm:cxn modelId="{9EC5826D-5E0E-40B2-B909-5F1BFDF16C24}" srcId="{74A579F2-61DE-45FC-BDDA-E8D688C7C579}" destId="{834273A2-DC1D-4785-B2E7-8BA09050FEE1}" srcOrd="0" destOrd="0" parTransId="{97273ACA-E92E-40AC-8503-FD319A7598C7}" sibTransId="{73D76477-3FEF-4B90-B9B9-60FE314676EF}"/>
    <dgm:cxn modelId="{7B38B746-72D6-445D-94F1-D1F25CA2E93F}" srcId="{65E2DF3C-0275-4AF3-8596-DF272FDBA488}" destId="{D8723DDB-7F55-41B2-9202-C1E50FFD2A5F}" srcOrd="2" destOrd="0" parTransId="{E165D760-9839-4B59-B738-472477A7C142}" sibTransId="{A2ACAD42-4429-4DF5-95D3-3DFC6B73A5F6}"/>
    <dgm:cxn modelId="{52C7D8AF-3493-480D-BE0B-30CE8826FA8D}" type="presOf" srcId="{2ED2E2CF-EC69-481F-A0E0-C82D22A4A06F}" destId="{76E5495F-87E2-43A3-9722-49DDBA35F31A}" srcOrd="0" destOrd="2" presId="urn:microsoft.com/office/officeart/2005/8/layout/process1"/>
    <dgm:cxn modelId="{013B33F9-02BF-472E-9AC9-D6B004FC2865}" type="presOf" srcId="{645739DC-A772-46BA-896D-04C3B2D49CE5}" destId="{637300E7-3EE4-46E1-B58E-CA29D88ED675}" srcOrd="0" destOrd="1" presId="urn:microsoft.com/office/officeart/2005/8/layout/process1"/>
    <dgm:cxn modelId="{611CF08B-BBE5-47D6-974D-978459B5A812}" srcId="{74A579F2-61DE-45FC-BDDA-E8D688C7C579}" destId="{C80626C9-3D7B-4FD1-B371-6C91A11728FD}" srcOrd="1" destOrd="0" parTransId="{A8AC5C41-5397-42AC-8697-A34728E598FE}" sibTransId="{EF9EB509-0E96-4DB5-82D3-71784CEA002A}"/>
    <dgm:cxn modelId="{B04D1C36-DEEE-4AEB-BA74-48A839760C87}" srcId="{6D8543CB-CEE3-454C-951C-99978FAC7807}" destId="{0F129BF4-C193-42EB-87A1-BA16A218F18D}" srcOrd="0" destOrd="0" parTransId="{C4554F65-AC42-4020-B613-FDA2494C7940}" sibTransId="{387C1532-DBBD-4CB8-A7E6-8148436E02F0}"/>
    <dgm:cxn modelId="{D2A4A7E3-5384-4B5D-B8CB-0682FDDAEDB7}" srcId="{65E2DF3C-0275-4AF3-8596-DF272FDBA488}" destId="{FE053EBD-ABC9-42AB-8F5F-1C01B9B1510A}" srcOrd="0" destOrd="0" parTransId="{CCF21943-66C6-4D80-88B6-1AF513DE0A24}" sibTransId="{29D2FB6D-0FFF-48D3-A6B6-97D76BE937A8}"/>
    <dgm:cxn modelId="{D9938467-03BB-45D8-B0A3-F0DB1D6E0E18}" type="presOf" srcId="{D8723DDB-7F55-41B2-9202-C1E50FFD2A5F}" destId="{9C12027B-EFA3-4242-BCFE-9482974A0555}" srcOrd="0" destOrd="3" presId="urn:microsoft.com/office/officeart/2005/8/layout/process1"/>
    <dgm:cxn modelId="{730294B9-03EF-4DC5-A4B9-E2BB42862721}" type="presParOf" srcId="{E0C1BFE4-D083-4E86-9D22-043498AEF45A}" destId="{76E5495F-87E2-43A3-9722-49DDBA35F31A}" srcOrd="0" destOrd="0" presId="urn:microsoft.com/office/officeart/2005/8/layout/process1"/>
    <dgm:cxn modelId="{EF242E81-2B3D-4639-B9D1-346011F82542}" type="presParOf" srcId="{E0C1BFE4-D083-4E86-9D22-043498AEF45A}" destId="{2F1FA4A7-CCDD-40CF-9CE0-9BD701F88EEE}" srcOrd="1" destOrd="0" presId="urn:microsoft.com/office/officeart/2005/8/layout/process1"/>
    <dgm:cxn modelId="{8AA63EED-12C5-4447-B5DA-054C119BAC57}" type="presParOf" srcId="{2F1FA4A7-CCDD-40CF-9CE0-9BD701F88EEE}" destId="{C8B74938-D629-40AF-9368-5EC90647D965}" srcOrd="0" destOrd="0" presId="urn:microsoft.com/office/officeart/2005/8/layout/process1"/>
    <dgm:cxn modelId="{F00BC63C-F9E3-427C-A908-3E4F0DB3E6FD}" type="presParOf" srcId="{E0C1BFE4-D083-4E86-9D22-043498AEF45A}" destId="{600E9CCE-ECED-4A0D-B889-0D8D7582580D}" srcOrd="2" destOrd="0" presId="urn:microsoft.com/office/officeart/2005/8/layout/process1"/>
    <dgm:cxn modelId="{3E7E2B03-7E42-4C8A-AE0A-1905B92E63D8}" type="presParOf" srcId="{E0C1BFE4-D083-4E86-9D22-043498AEF45A}" destId="{6C8744A9-A56B-40B4-B92E-1EA8F086DDC9}" srcOrd="3" destOrd="0" presId="urn:microsoft.com/office/officeart/2005/8/layout/process1"/>
    <dgm:cxn modelId="{39A1A048-D8D7-4878-9487-D1237DD51CEE}" type="presParOf" srcId="{6C8744A9-A56B-40B4-B92E-1EA8F086DDC9}" destId="{39F11D48-75BB-4F5D-8CCD-8D52F69993CF}" srcOrd="0" destOrd="0" presId="urn:microsoft.com/office/officeart/2005/8/layout/process1"/>
    <dgm:cxn modelId="{E3DDD851-88C3-4CAC-B6CE-6DA1A7793759}" type="presParOf" srcId="{E0C1BFE4-D083-4E86-9D22-043498AEF45A}" destId="{9C12027B-EFA3-4242-BCFE-9482974A0555}" srcOrd="4" destOrd="0" presId="urn:microsoft.com/office/officeart/2005/8/layout/process1"/>
    <dgm:cxn modelId="{088119FA-E421-469C-8C79-F18FE915A31E}" type="presParOf" srcId="{E0C1BFE4-D083-4E86-9D22-043498AEF45A}" destId="{5AFEC8B9-1E0F-4E1F-8012-2CAE398CE994}" srcOrd="5" destOrd="0" presId="urn:microsoft.com/office/officeart/2005/8/layout/process1"/>
    <dgm:cxn modelId="{20B403D7-E2D3-4F4C-909E-967D99BDDB81}" type="presParOf" srcId="{5AFEC8B9-1E0F-4E1F-8012-2CAE398CE994}" destId="{13B4E4C2-EEC4-4566-B0C9-A3660C628E36}" srcOrd="0" destOrd="0" presId="urn:microsoft.com/office/officeart/2005/8/layout/process1"/>
    <dgm:cxn modelId="{A2951429-9B80-42F0-BD10-A88E6209D4A2}" type="presParOf" srcId="{E0C1BFE4-D083-4E86-9D22-043498AEF45A}" destId="{637300E7-3EE4-46E1-B58E-CA29D88ED675}"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93982AE-D6D8-C146-B447-7829FABC9E71}" type="doc">
      <dgm:prSet loTypeId="urn:microsoft.com/office/officeart/2008/layout/VerticalCurvedList" loCatId="" qsTypeId="urn:microsoft.com/office/officeart/2005/8/quickstyle/simple1" qsCatId="simple" csTypeId="urn:microsoft.com/office/officeart/2005/8/colors/colorful1" csCatId="colorful" phldr="1"/>
      <dgm:spPr/>
      <dgm:t>
        <a:bodyPr/>
        <a:lstStyle/>
        <a:p>
          <a:endParaRPr lang="en-US"/>
        </a:p>
      </dgm:t>
    </dgm:pt>
    <dgm:pt modelId="{42D6BA51-84DC-8E4B-B8A5-A016EBD8FD96}">
      <dgm:prSet/>
      <dgm:spPr>
        <a:solidFill>
          <a:srgbClr val="678250"/>
        </a:solidFill>
        <a:ln>
          <a:noFill/>
        </a:ln>
      </dgm:spPr>
      <dgm:t>
        <a:bodyPr/>
        <a:lstStyle/>
        <a:p>
          <a:r>
            <a:rPr lang="en-US"/>
            <a:t>New legal responsibilities for researchers; </a:t>
          </a:r>
        </a:p>
      </dgm:t>
    </dgm:pt>
    <dgm:pt modelId="{A4262A18-ED45-F048-993E-782B0D944C59}" type="parTrans" cxnId="{56B22089-065B-F244-ADFA-39B873141871}">
      <dgm:prSet/>
      <dgm:spPr/>
      <dgm:t>
        <a:bodyPr/>
        <a:lstStyle/>
        <a:p>
          <a:endParaRPr lang="en-US"/>
        </a:p>
      </dgm:t>
    </dgm:pt>
    <dgm:pt modelId="{E43B544A-AC8F-5F43-BBB9-8F9869EAE352}" type="sibTrans" cxnId="{56B22089-065B-F244-ADFA-39B873141871}">
      <dgm:prSet/>
      <dgm:spPr/>
      <dgm:t>
        <a:bodyPr/>
        <a:lstStyle/>
        <a:p>
          <a:endParaRPr lang="en-US"/>
        </a:p>
      </dgm:t>
    </dgm:pt>
    <dgm:pt modelId="{E9C13D80-521C-8243-84C2-81186720561A}">
      <dgm:prSet/>
      <dgm:spPr>
        <a:solidFill>
          <a:srgbClr val="DEAB37"/>
        </a:solidFill>
        <a:ln>
          <a:noFill/>
        </a:ln>
      </dgm:spPr>
      <dgm:t>
        <a:bodyPr/>
        <a:lstStyle/>
        <a:p>
          <a:r>
            <a:rPr lang="en-US"/>
            <a:t>Third party intermediaries; </a:t>
          </a:r>
        </a:p>
      </dgm:t>
    </dgm:pt>
    <dgm:pt modelId="{34AFB934-A6E8-6846-99AF-0863830C33FD}" type="parTrans" cxnId="{04623ABA-C461-FD4D-B68C-6F45795F1EA0}">
      <dgm:prSet/>
      <dgm:spPr/>
      <dgm:t>
        <a:bodyPr/>
        <a:lstStyle/>
        <a:p>
          <a:endParaRPr lang="en-US"/>
        </a:p>
      </dgm:t>
    </dgm:pt>
    <dgm:pt modelId="{661CD5B3-ABC9-A64F-8732-B761CA4D88C6}" type="sibTrans" cxnId="{04623ABA-C461-FD4D-B68C-6F45795F1EA0}">
      <dgm:prSet/>
      <dgm:spPr/>
      <dgm:t>
        <a:bodyPr/>
        <a:lstStyle/>
        <a:p>
          <a:endParaRPr lang="en-US"/>
        </a:p>
      </dgm:t>
    </dgm:pt>
    <dgm:pt modelId="{C3A94CF7-C441-D147-B305-87C9E78F59CA}">
      <dgm:prSet/>
      <dgm:spPr>
        <a:solidFill>
          <a:srgbClr val="EB7924"/>
        </a:solidFill>
        <a:ln>
          <a:noFill/>
        </a:ln>
      </dgm:spPr>
      <dgm:t>
        <a:bodyPr/>
        <a:lstStyle/>
        <a:p>
          <a:r>
            <a:rPr lang="en-US" dirty="0"/>
            <a:t>New European privacy laws that might affect US privacy protection. </a:t>
          </a:r>
        </a:p>
      </dgm:t>
    </dgm:pt>
    <dgm:pt modelId="{1A6FF9DE-4103-224C-9A27-F346CC4A2372}" type="parTrans" cxnId="{AAB16803-7EFD-9743-83AF-0A6F96A22BB3}">
      <dgm:prSet/>
      <dgm:spPr/>
      <dgm:t>
        <a:bodyPr/>
        <a:lstStyle/>
        <a:p>
          <a:endParaRPr lang="en-US"/>
        </a:p>
      </dgm:t>
    </dgm:pt>
    <dgm:pt modelId="{AB9DA01E-C9BD-D645-A36C-6C61D9AF7071}" type="sibTrans" cxnId="{AAB16803-7EFD-9743-83AF-0A6F96A22BB3}">
      <dgm:prSet/>
      <dgm:spPr/>
      <dgm:t>
        <a:bodyPr/>
        <a:lstStyle/>
        <a:p>
          <a:endParaRPr lang="en-US"/>
        </a:p>
      </dgm:t>
    </dgm:pt>
    <dgm:pt modelId="{A7B3F776-F4FA-A940-A8C4-CBC407B9115B}" type="pres">
      <dgm:prSet presAssocID="{093982AE-D6D8-C146-B447-7829FABC9E71}" presName="Name0" presStyleCnt="0">
        <dgm:presLayoutVars>
          <dgm:chMax val="7"/>
          <dgm:chPref val="7"/>
          <dgm:dir/>
        </dgm:presLayoutVars>
      </dgm:prSet>
      <dgm:spPr/>
      <dgm:t>
        <a:bodyPr/>
        <a:lstStyle/>
        <a:p>
          <a:endParaRPr lang="en-US"/>
        </a:p>
      </dgm:t>
    </dgm:pt>
    <dgm:pt modelId="{2E2437F2-B1F0-E543-BBF3-6F6B69185983}" type="pres">
      <dgm:prSet presAssocID="{093982AE-D6D8-C146-B447-7829FABC9E71}" presName="Name1" presStyleCnt="0"/>
      <dgm:spPr/>
    </dgm:pt>
    <dgm:pt modelId="{69E2DC6E-AABE-9E4E-AA3C-018D671F0E3D}" type="pres">
      <dgm:prSet presAssocID="{093982AE-D6D8-C146-B447-7829FABC9E71}" presName="cycle" presStyleCnt="0"/>
      <dgm:spPr/>
    </dgm:pt>
    <dgm:pt modelId="{F54A9F1E-2619-0645-B6F6-9BCA4D1EF244}" type="pres">
      <dgm:prSet presAssocID="{093982AE-D6D8-C146-B447-7829FABC9E71}" presName="srcNode" presStyleLbl="node1" presStyleIdx="0" presStyleCnt="3"/>
      <dgm:spPr/>
    </dgm:pt>
    <dgm:pt modelId="{E08A1440-FE83-054B-9C50-D472F718DB54}" type="pres">
      <dgm:prSet presAssocID="{093982AE-D6D8-C146-B447-7829FABC9E71}" presName="conn" presStyleLbl="parChTrans1D2" presStyleIdx="0" presStyleCnt="1"/>
      <dgm:spPr/>
      <dgm:t>
        <a:bodyPr/>
        <a:lstStyle/>
        <a:p>
          <a:endParaRPr lang="en-US"/>
        </a:p>
      </dgm:t>
    </dgm:pt>
    <dgm:pt modelId="{5971F5EC-5D43-B344-B209-7DEA060C443C}" type="pres">
      <dgm:prSet presAssocID="{093982AE-D6D8-C146-B447-7829FABC9E71}" presName="extraNode" presStyleLbl="node1" presStyleIdx="0" presStyleCnt="3"/>
      <dgm:spPr/>
    </dgm:pt>
    <dgm:pt modelId="{257DC11F-47CD-6E4E-84F5-61E63DE51411}" type="pres">
      <dgm:prSet presAssocID="{093982AE-D6D8-C146-B447-7829FABC9E71}" presName="dstNode" presStyleLbl="node1" presStyleIdx="0" presStyleCnt="3"/>
      <dgm:spPr/>
    </dgm:pt>
    <dgm:pt modelId="{3C3B1C2A-D0FA-C745-B761-D0EC166B0778}" type="pres">
      <dgm:prSet presAssocID="{42D6BA51-84DC-8E4B-B8A5-A016EBD8FD96}" presName="text_1" presStyleLbl="node1" presStyleIdx="0" presStyleCnt="3">
        <dgm:presLayoutVars>
          <dgm:bulletEnabled val="1"/>
        </dgm:presLayoutVars>
      </dgm:prSet>
      <dgm:spPr/>
      <dgm:t>
        <a:bodyPr/>
        <a:lstStyle/>
        <a:p>
          <a:endParaRPr lang="en-US"/>
        </a:p>
      </dgm:t>
    </dgm:pt>
    <dgm:pt modelId="{470FFAC5-0A11-8941-BE85-B87386591707}" type="pres">
      <dgm:prSet presAssocID="{42D6BA51-84DC-8E4B-B8A5-A016EBD8FD96}" presName="accent_1" presStyleCnt="0"/>
      <dgm:spPr/>
    </dgm:pt>
    <dgm:pt modelId="{7922D9A1-407A-CB43-8EF9-AD40672C06BA}" type="pres">
      <dgm:prSet presAssocID="{42D6BA51-84DC-8E4B-B8A5-A016EBD8FD96}" presName="accentRepeatNode" presStyleLbl="solidFgAcc1" presStyleIdx="0" presStyleCnt="3"/>
      <dgm:spPr>
        <a:ln>
          <a:solidFill>
            <a:srgbClr val="678250"/>
          </a:solidFill>
        </a:ln>
      </dgm:spPr>
    </dgm:pt>
    <dgm:pt modelId="{3E75DE95-159A-3245-94C0-C9D89CBC7EEC}" type="pres">
      <dgm:prSet presAssocID="{E9C13D80-521C-8243-84C2-81186720561A}" presName="text_2" presStyleLbl="node1" presStyleIdx="1" presStyleCnt="3">
        <dgm:presLayoutVars>
          <dgm:bulletEnabled val="1"/>
        </dgm:presLayoutVars>
      </dgm:prSet>
      <dgm:spPr/>
      <dgm:t>
        <a:bodyPr/>
        <a:lstStyle/>
        <a:p>
          <a:endParaRPr lang="en-US"/>
        </a:p>
      </dgm:t>
    </dgm:pt>
    <dgm:pt modelId="{F05B9B12-EF66-A747-8027-3D27022AEEF7}" type="pres">
      <dgm:prSet presAssocID="{E9C13D80-521C-8243-84C2-81186720561A}" presName="accent_2" presStyleCnt="0"/>
      <dgm:spPr/>
    </dgm:pt>
    <dgm:pt modelId="{C6692895-9A2E-1E46-8C7A-97C230F6A174}" type="pres">
      <dgm:prSet presAssocID="{E9C13D80-521C-8243-84C2-81186720561A}" presName="accentRepeatNode" presStyleLbl="solidFgAcc1" presStyleIdx="1" presStyleCnt="3"/>
      <dgm:spPr>
        <a:ln>
          <a:solidFill>
            <a:srgbClr val="DEAB37"/>
          </a:solidFill>
        </a:ln>
      </dgm:spPr>
    </dgm:pt>
    <dgm:pt modelId="{9618CE50-0BAA-AF4E-9A16-BB33319C227D}" type="pres">
      <dgm:prSet presAssocID="{C3A94CF7-C441-D147-B305-87C9E78F59CA}" presName="text_3" presStyleLbl="node1" presStyleIdx="2" presStyleCnt="3">
        <dgm:presLayoutVars>
          <dgm:bulletEnabled val="1"/>
        </dgm:presLayoutVars>
      </dgm:prSet>
      <dgm:spPr/>
      <dgm:t>
        <a:bodyPr/>
        <a:lstStyle/>
        <a:p>
          <a:endParaRPr lang="en-US"/>
        </a:p>
      </dgm:t>
    </dgm:pt>
    <dgm:pt modelId="{F8D7A98D-CF0C-9145-8394-B9A7CCF9D596}" type="pres">
      <dgm:prSet presAssocID="{C3A94CF7-C441-D147-B305-87C9E78F59CA}" presName="accent_3" presStyleCnt="0"/>
      <dgm:spPr/>
    </dgm:pt>
    <dgm:pt modelId="{7D2D31D5-2239-4E47-B7ED-871A12098739}" type="pres">
      <dgm:prSet presAssocID="{C3A94CF7-C441-D147-B305-87C9E78F59CA}" presName="accentRepeatNode" presStyleLbl="solidFgAcc1" presStyleIdx="2" presStyleCnt="3"/>
      <dgm:spPr>
        <a:ln>
          <a:solidFill>
            <a:srgbClr val="EB7924"/>
          </a:solidFill>
        </a:ln>
      </dgm:spPr>
    </dgm:pt>
  </dgm:ptLst>
  <dgm:cxnLst>
    <dgm:cxn modelId="{04623ABA-C461-FD4D-B68C-6F45795F1EA0}" srcId="{093982AE-D6D8-C146-B447-7829FABC9E71}" destId="{E9C13D80-521C-8243-84C2-81186720561A}" srcOrd="1" destOrd="0" parTransId="{34AFB934-A6E8-6846-99AF-0863830C33FD}" sibTransId="{661CD5B3-ABC9-A64F-8732-B761CA4D88C6}"/>
    <dgm:cxn modelId="{AAB16803-7EFD-9743-83AF-0A6F96A22BB3}" srcId="{093982AE-D6D8-C146-B447-7829FABC9E71}" destId="{C3A94CF7-C441-D147-B305-87C9E78F59CA}" srcOrd="2" destOrd="0" parTransId="{1A6FF9DE-4103-224C-9A27-F346CC4A2372}" sibTransId="{AB9DA01E-C9BD-D645-A36C-6C61D9AF7071}"/>
    <dgm:cxn modelId="{6DFE9C81-C6FD-1E4A-BE7C-0F044E4FC5F0}" type="presOf" srcId="{E9C13D80-521C-8243-84C2-81186720561A}" destId="{3E75DE95-159A-3245-94C0-C9D89CBC7EEC}" srcOrd="0" destOrd="0" presId="urn:microsoft.com/office/officeart/2008/layout/VerticalCurvedList"/>
    <dgm:cxn modelId="{BB0D37B9-DC2D-C643-A462-A4215D872FA5}" type="presOf" srcId="{42D6BA51-84DC-8E4B-B8A5-A016EBD8FD96}" destId="{3C3B1C2A-D0FA-C745-B761-D0EC166B0778}" srcOrd="0" destOrd="0" presId="urn:microsoft.com/office/officeart/2008/layout/VerticalCurvedList"/>
    <dgm:cxn modelId="{56B22089-065B-F244-ADFA-39B873141871}" srcId="{093982AE-D6D8-C146-B447-7829FABC9E71}" destId="{42D6BA51-84DC-8E4B-B8A5-A016EBD8FD96}" srcOrd="0" destOrd="0" parTransId="{A4262A18-ED45-F048-993E-782B0D944C59}" sibTransId="{E43B544A-AC8F-5F43-BBB9-8F9869EAE352}"/>
    <dgm:cxn modelId="{433CE931-9F40-C240-BCFF-57D7D130CC05}" type="presOf" srcId="{E43B544A-AC8F-5F43-BBB9-8F9869EAE352}" destId="{E08A1440-FE83-054B-9C50-D472F718DB54}" srcOrd="0" destOrd="0" presId="urn:microsoft.com/office/officeart/2008/layout/VerticalCurvedList"/>
    <dgm:cxn modelId="{6E4F503C-AD2D-2449-BE2D-D07483F29C4C}" type="presOf" srcId="{093982AE-D6D8-C146-B447-7829FABC9E71}" destId="{A7B3F776-F4FA-A940-A8C4-CBC407B9115B}" srcOrd="0" destOrd="0" presId="urn:microsoft.com/office/officeart/2008/layout/VerticalCurvedList"/>
    <dgm:cxn modelId="{85CC462A-695E-4449-89AB-340C4EE413C3}" type="presOf" srcId="{C3A94CF7-C441-D147-B305-87C9E78F59CA}" destId="{9618CE50-0BAA-AF4E-9A16-BB33319C227D}" srcOrd="0" destOrd="0" presId="urn:microsoft.com/office/officeart/2008/layout/VerticalCurvedList"/>
    <dgm:cxn modelId="{A2CAEFC3-2893-AC4F-8B2F-1AB0ADFF4DC6}" type="presParOf" srcId="{A7B3F776-F4FA-A940-A8C4-CBC407B9115B}" destId="{2E2437F2-B1F0-E543-BBF3-6F6B69185983}" srcOrd="0" destOrd="0" presId="urn:microsoft.com/office/officeart/2008/layout/VerticalCurvedList"/>
    <dgm:cxn modelId="{3C126752-C449-DD42-A606-525E9B056E16}" type="presParOf" srcId="{2E2437F2-B1F0-E543-BBF3-6F6B69185983}" destId="{69E2DC6E-AABE-9E4E-AA3C-018D671F0E3D}" srcOrd="0" destOrd="0" presId="urn:microsoft.com/office/officeart/2008/layout/VerticalCurvedList"/>
    <dgm:cxn modelId="{50374423-6345-E544-A46A-3B0B1048BE36}" type="presParOf" srcId="{69E2DC6E-AABE-9E4E-AA3C-018D671F0E3D}" destId="{F54A9F1E-2619-0645-B6F6-9BCA4D1EF244}" srcOrd="0" destOrd="0" presId="urn:microsoft.com/office/officeart/2008/layout/VerticalCurvedList"/>
    <dgm:cxn modelId="{9CDF217C-8531-5049-B919-F3963A42496C}" type="presParOf" srcId="{69E2DC6E-AABE-9E4E-AA3C-018D671F0E3D}" destId="{E08A1440-FE83-054B-9C50-D472F718DB54}" srcOrd="1" destOrd="0" presId="urn:microsoft.com/office/officeart/2008/layout/VerticalCurvedList"/>
    <dgm:cxn modelId="{67B5231E-C045-084B-8A86-62C214030636}" type="presParOf" srcId="{69E2DC6E-AABE-9E4E-AA3C-018D671F0E3D}" destId="{5971F5EC-5D43-B344-B209-7DEA060C443C}" srcOrd="2" destOrd="0" presId="urn:microsoft.com/office/officeart/2008/layout/VerticalCurvedList"/>
    <dgm:cxn modelId="{EE67391E-0126-9F48-8BFA-A3D132B9ADE4}" type="presParOf" srcId="{69E2DC6E-AABE-9E4E-AA3C-018D671F0E3D}" destId="{257DC11F-47CD-6E4E-84F5-61E63DE51411}" srcOrd="3" destOrd="0" presId="urn:microsoft.com/office/officeart/2008/layout/VerticalCurvedList"/>
    <dgm:cxn modelId="{58672B0C-CCBE-AD42-99DC-A6EDBB2EEC0D}" type="presParOf" srcId="{2E2437F2-B1F0-E543-BBF3-6F6B69185983}" destId="{3C3B1C2A-D0FA-C745-B761-D0EC166B0778}" srcOrd="1" destOrd="0" presId="urn:microsoft.com/office/officeart/2008/layout/VerticalCurvedList"/>
    <dgm:cxn modelId="{065A913B-790D-874C-88FE-954BDDED8414}" type="presParOf" srcId="{2E2437F2-B1F0-E543-BBF3-6F6B69185983}" destId="{470FFAC5-0A11-8941-BE85-B87386591707}" srcOrd="2" destOrd="0" presId="urn:microsoft.com/office/officeart/2008/layout/VerticalCurvedList"/>
    <dgm:cxn modelId="{E3537539-56CE-784C-868B-1BF2A7CF6FD6}" type="presParOf" srcId="{470FFAC5-0A11-8941-BE85-B87386591707}" destId="{7922D9A1-407A-CB43-8EF9-AD40672C06BA}" srcOrd="0" destOrd="0" presId="urn:microsoft.com/office/officeart/2008/layout/VerticalCurvedList"/>
    <dgm:cxn modelId="{023DCD28-D0F3-B24E-9DA8-A35ABACE77ED}" type="presParOf" srcId="{2E2437F2-B1F0-E543-BBF3-6F6B69185983}" destId="{3E75DE95-159A-3245-94C0-C9D89CBC7EEC}" srcOrd="3" destOrd="0" presId="urn:microsoft.com/office/officeart/2008/layout/VerticalCurvedList"/>
    <dgm:cxn modelId="{522CF0FF-215B-874E-AC09-0EECDC5C45D8}" type="presParOf" srcId="{2E2437F2-B1F0-E543-BBF3-6F6B69185983}" destId="{F05B9B12-EF66-A747-8027-3D27022AEEF7}" srcOrd="4" destOrd="0" presId="urn:microsoft.com/office/officeart/2008/layout/VerticalCurvedList"/>
    <dgm:cxn modelId="{F44C1B30-30AA-0045-A249-09CCA3972A00}" type="presParOf" srcId="{F05B9B12-EF66-A747-8027-3D27022AEEF7}" destId="{C6692895-9A2E-1E46-8C7A-97C230F6A174}" srcOrd="0" destOrd="0" presId="urn:microsoft.com/office/officeart/2008/layout/VerticalCurvedList"/>
    <dgm:cxn modelId="{572552EB-CCA8-4B49-A92B-335F43667741}" type="presParOf" srcId="{2E2437F2-B1F0-E543-BBF3-6F6B69185983}" destId="{9618CE50-0BAA-AF4E-9A16-BB33319C227D}" srcOrd="5" destOrd="0" presId="urn:microsoft.com/office/officeart/2008/layout/VerticalCurvedList"/>
    <dgm:cxn modelId="{BD4EDF91-1DA4-3C4D-8F7A-46ACDCDFC84A}" type="presParOf" srcId="{2E2437F2-B1F0-E543-BBF3-6F6B69185983}" destId="{F8D7A98D-CF0C-9145-8394-B9A7CCF9D596}" srcOrd="6" destOrd="0" presId="urn:microsoft.com/office/officeart/2008/layout/VerticalCurvedList"/>
    <dgm:cxn modelId="{E0F1D376-07FA-464F-BB7F-58DA5AB9AB7C}" type="presParOf" srcId="{F8D7A98D-CF0C-9145-8394-B9A7CCF9D596}" destId="{7D2D31D5-2239-4E47-B7ED-871A12098739}"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93982AE-D6D8-C146-B447-7829FABC9E71}" type="doc">
      <dgm:prSet loTypeId="urn:microsoft.com/office/officeart/2008/layout/VerticalCurvedList" loCatId="" qsTypeId="urn:microsoft.com/office/officeart/2005/8/quickstyle/simple1" qsCatId="simple" csTypeId="urn:microsoft.com/office/officeart/2005/8/colors/colorful1" csCatId="colorful" phldr="1"/>
      <dgm:spPr/>
      <dgm:t>
        <a:bodyPr/>
        <a:lstStyle/>
        <a:p>
          <a:endParaRPr lang="en-US"/>
        </a:p>
      </dgm:t>
    </dgm:pt>
    <dgm:pt modelId="{42D6BA51-84DC-8E4B-B8A5-A016EBD8FD96}">
      <dgm:prSet/>
      <dgm:spPr>
        <a:solidFill>
          <a:srgbClr val="678250"/>
        </a:solidFill>
        <a:ln>
          <a:noFill/>
        </a:ln>
      </dgm:spPr>
      <dgm:t>
        <a:bodyPr/>
        <a:lstStyle/>
        <a:p>
          <a:r>
            <a:rPr lang="en-US" dirty="0"/>
            <a:t>New legal responsibilities for </a:t>
          </a:r>
          <a:r>
            <a:rPr lang="en-US" dirty="0" smtClean="0"/>
            <a:t>researchers</a:t>
          </a:r>
          <a:endParaRPr lang="en-US" dirty="0"/>
        </a:p>
      </dgm:t>
    </dgm:pt>
    <dgm:pt modelId="{A4262A18-ED45-F048-993E-782B0D944C59}" type="parTrans" cxnId="{56B22089-065B-F244-ADFA-39B873141871}">
      <dgm:prSet/>
      <dgm:spPr/>
      <dgm:t>
        <a:bodyPr/>
        <a:lstStyle/>
        <a:p>
          <a:endParaRPr lang="en-US"/>
        </a:p>
      </dgm:t>
    </dgm:pt>
    <dgm:pt modelId="{E43B544A-AC8F-5F43-BBB9-8F9869EAE352}" type="sibTrans" cxnId="{56B22089-065B-F244-ADFA-39B873141871}">
      <dgm:prSet/>
      <dgm:spPr/>
      <dgm:t>
        <a:bodyPr/>
        <a:lstStyle/>
        <a:p>
          <a:endParaRPr lang="en-US"/>
        </a:p>
      </dgm:t>
    </dgm:pt>
    <dgm:pt modelId="{A7B3F776-F4FA-A940-A8C4-CBC407B9115B}" type="pres">
      <dgm:prSet presAssocID="{093982AE-D6D8-C146-B447-7829FABC9E71}" presName="Name0" presStyleCnt="0">
        <dgm:presLayoutVars>
          <dgm:chMax val="7"/>
          <dgm:chPref val="7"/>
          <dgm:dir/>
        </dgm:presLayoutVars>
      </dgm:prSet>
      <dgm:spPr/>
      <dgm:t>
        <a:bodyPr/>
        <a:lstStyle/>
        <a:p>
          <a:endParaRPr lang="en-US"/>
        </a:p>
      </dgm:t>
    </dgm:pt>
    <dgm:pt modelId="{2E2437F2-B1F0-E543-BBF3-6F6B69185983}" type="pres">
      <dgm:prSet presAssocID="{093982AE-D6D8-C146-B447-7829FABC9E71}" presName="Name1" presStyleCnt="0"/>
      <dgm:spPr/>
    </dgm:pt>
    <dgm:pt modelId="{69E2DC6E-AABE-9E4E-AA3C-018D671F0E3D}" type="pres">
      <dgm:prSet presAssocID="{093982AE-D6D8-C146-B447-7829FABC9E71}" presName="cycle" presStyleCnt="0"/>
      <dgm:spPr/>
    </dgm:pt>
    <dgm:pt modelId="{F54A9F1E-2619-0645-B6F6-9BCA4D1EF244}" type="pres">
      <dgm:prSet presAssocID="{093982AE-D6D8-C146-B447-7829FABC9E71}" presName="srcNode" presStyleLbl="node1" presStyleIdx="0" presStyleCnt="1"/>
      <dgm:spPr/>
    </dgm:pt>
    <dgm:pt modelId="{E08A1440-FE83-054B-9C50-D472F718DB54}" type="pres">
      <dgm:prSet presAssocID="{093982AE-D6D8-C146-B447-7829FABC9E71}" presName="conn" presStyleLbl="parChTrans1D2" presStyleIdx="0" presStyleCnt="1"/>
      <dgm:spPr/>
      <dgm:t>
        <a:bodyPr/>
        <a:lstStyle/>
        <a:p>
          <a:endParaRPr lang="en-US"/>
        </a:p>
      </dgm:t>
    </dgm:pt>
    <dgm:pt modelId="{5971F5EC-5D43-B344-B209-7DEA060C443C}" type="pres">
      <dgm:prSet presAssocID="{093982AE-D6D8-C146-B447-7829FABC9E71}" presName="extraNode" presStyleLbl="node1" presStyleIdx="0" presStyleCnt="1"/>
      <dgm:spPr/>
    </dgm:pt>
    <dgm:pt modelId="{257DC11F-47CD-6E4E-84F5-61E63DE51411}" type="pres">
      <dgm:prSet presAssocID="{093982AE-D6D8-C146-B447-7829FABC9E71}" presName="dstNode" presStyleLbl="node1" presStyleIdx="0" presStyleCnt="1"/>
      <dgm:spPr/>
    </dgm:pt>
    <dgm:pt modelId="{3C3B1C2A-D0FA-C745-B761-D0EC166B0778}" type="pres">
      <dgm:prSet presAssocID="{42D6BA51-84DC-8E4B-B8A5-A016EBD8FD96}" presName="text_1" presStyleLbl="node1" presStyleIdx="0" presStyleCnt="1">
        <dgm:presLayoutVars>
          <dgm:bulletEnabled val="1"/>
        </dgm:presLayoutVars>
      </dgm:prSet>
      <dgm:spPr/>
      <dgm:t>
        <a:bodyPr/>
        <a:lstStyle/>
        <a:p>
          <a:endParaRPr lang="en-US"/>
        </a:p>
      </dgm:t>
    </dgm:pt>
    <dgm:pt modelId="{470FFAC5-0A11-8941-BE85-B87386591707}" type="pres">
      <dgm:prSet presAssocID="{42D6BA51-84DC-8E4B-B8A5-A016EBD8FD96}" presName="accent_1" presStyleCnt="0"/>
      <dgm:spPr/>
    </dgm:pt>
    <dgm:pt modelId="{7922D9A1-407A-CB43-8EF9-AD40672C06BA}" type="pres">
      <dgm:prSet presAssocID="{42D6BA51-84DC-8E4B-B8A5-A016EBD8FD96}" presName="accentRepeatNode" presStyleLbl="solidFgAcc1" presStyleIdx="0" presStyleCnt="1"/>
      <dgm:spPr>
        <a:ln>
          <a:solidFill>
            <a:srgbClr val="678250"/>
          </a:solidFill>
        </a:ln>
      </dgm:spPr>
    </dgm:pt>
  </dgm:ptLst>
  <dgm:cxnLst>
    <dgm:cxn modelId="{BB0D37B9-DC2D-C643-A462-A4215D872FA5}" type="presOf" srcId="{42D6BA51-84DC-8E4B-B8A5-A016EBD8FD96}" destId="{3C3B1C2A-D0FA-C745-B761-D0EC166B0778}" srcOrd="0" destOrd="0" presId="urn:microsoft.com/office/officeart/2008/layout/VerticalCurvedList"/>
    <dgm:cxn modelId="{6E4F503C-AD2D-2449-BE2D-D07483F29C4C}" type="presOf" srcId="{093982AE-D6D8-C146-B447-7829FABC9E71}" destId="{A7B3F776-F4FA-A940-A8C4-CBC407B9115B}" srcOrd="0" destOrd="0" presId="urn:microsoft.com/office/officeart/2008/layout/VerticalCurvedList"/>
    <dgm:cxn modelId="{433CE931-9F40-C240-BCFF-57D7D130CC05}" type="presOf" srcId="{E43B544A-AC8F-5F43-BBB9-8F9869EAE352}" destId="{E08A1440-FE83-054B-9C50-D472F718DB54}" srcOrd="0" destOrd="0" presId="urn:microsoft.com/office/officeart/2008/layout/VerticalCurvedList"/>
    <dgm:cxn modelId="{56B22089-065B-F244-ADFA-39B873141871}" srcId="{093982AE-D6D8-C146-B447-7829FABC9E71}" destId="{42D6BA51-84DC-8E4B-B8A5-A016EBD8FD96}" srcOrd="0" destOrd="0" parTransId="{A4262A18-ED45-F048-993E-782B0D944C59}" sibTransId="{E43B544A-AC8F-5F43-BBB9-8F9869EAE352}"/>
    <dgm:cxn modelId="{A2CAEFC3-2893-AC4F-8B2F-1AB0ADFF4DC6}" type="presParOf" srcId="{A7B3F776-F4FA-A940-A8C4-CBC407B9115B}" destId="{2E2437F2-B1F0-E543-BBF3-6F6B69185983}" srcOrd="0" destOrd="0" presId="urn:microsoft.com/office/officeart/2008/layout/VerticalCurvedList"/>
    <dgm:cxn modelId="{3C126752-C449-DD42-A606-525E9B056E16}" type="presParOf" srcId="{2E2437F2-B1F0-E543-BBF3-6F6B69185983}" destId="{69E2DC6E-AABE-9E4E-AA3C-018D671F0E3D}" srcOrd="0" destOrd="0" presId="urn:microsoft.com/office/officeart/2008/layout/VerticalCurvedList"/>
    <dgm:cxn modelId="{50374423-6345-E544-A46A-3B0B1048BE36}" type="presParOf" srcId="{69E2DC6E-AABE-9E4E-AA3C-018D671F0E3D}" destId="{F54A9F1E-2619-0645-B6F6-9BCA4D1EF244}" srcOrd="0" destOrd="0" presId="urn:microsoft.com/office/officeart/2008/layout/VerticalCurvedList"/>
    <dgm:cxn modelId="{9CDF217C-8531-5049-B919-F3963A42496C}" type="presParOf" srcId="{69E2DC6E-AABE-9E4E-AA3C-018D671F0E3D}" destId="{E08A1440-FE83-054B-9C50-D472F718DB54}" srcOrd="1" destOrd="0" presId="urn:microsoft.com/office/officeart/2008/layout/VerticalCurvedList"/>
    <dgm:cxn modelId="{67B5231E-C045-084B-8A86-62C214030636}" type="presParOf" srcId="{69E2DC6E-AABE-9E4E-AA3C-018D671F0E3D}" destId="{5971F5EC-5D43-B344-B209-7DEA060C443C}" srcOrd="2" destOrd="0" presId="urn:microsoft.com/office/officeart/2008/layout/VerticalCurvedList"/>
    <dgm:cxn modelId="{EE67391E-0126-9F48-8BFA-A3D132B9ADE4}" type="presParOf" srcId="{69E2DC6E-AABE-9E4E-AA3C-018D671F0E3D}" destId="{257DC11F-47CD-6E4E-84F5-61E63DE51411}" srcOrd="3" destOrd="0" presId="urn:microsoft.com/office/officeart/2008/layout/VerticalCurvedList"/>
    <dgm:cxn modelId="{58672B0C-CCBE-AD42-99DC-A6EDBB2EEC0D}" type="presParOf" srcId="{2E2437F2-B1F0-E543-BBF3-6F6B69185983}" destId="{3C3B1C2A-D0FA-C745-B761-D0EC166B0778}" srcOrd="1" destOrd="0" presId="urn:microsoft.com/office/officeart/2008/layout/VerticalCurvedList"/>
    <dgm:cxn modelId="{065A913B-790D-874C-88FE-954BDDED8414}" type="presParOf" srcId="{2E2437F2-B1F0-E543-BBF3-6F6B69185983}" destId="{470FFAC5-0A11-8941-BE85-B87386591707}" srcOrd="2" destOrd="0" presId="urn:microsoft.com/office/officeart/2008/layout/VerticalCurvedList"/>
    <dgm:cxn modelId="{E3537539-56CE-784C-868B-1BF2A7CF6FD6}" type="presParOf" srcId="{470FFAC5-0A11-8941-BE85-B87386591707}" destId="{7922D9A1-407A-CB43-8EF9-AD40672C06BA}"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93982AE-D6D8-C146-B447-7829FABC9E71}" type="doc">
      <dgm:prSet loTypeId="urn:microsoft.com/office/officeart/2008/layout/VerticalCurvedList" loCatId="" qsTypeId="urn:microsoft.com/office/officeart/2005/8/quickstyle/simple1" qsCatId="simple" csTypeId="urn:microsoft.com/office/officeart/2005/8/colors/colorful1" csCatId="colorful" phldr="1"/>
      <dgm:spPr/>
      <dgm:t>
        <a:bodyPr/>
        <a:lstStyle/>
        <a:p>
          <a:endParaRPr lang="en-US"/>
        </a:p>
      </dgm:t>
    </dgm:pt>
    <dgm:pt modelId="{E9C13D80-521C-8243-84C2-81186720561A}">
      <dgm:prSet/>
      <dgm:spPr>
        <a:solidFill>
          <a:srgbClr val="DEAB37"/>
        </a:solidFill>
        <a:ln>
          <a:noFill/>
        </a:ln>
      </dgm:spPr>
      <dgm:t>
        <a:bodyPr/>
        <a:lstStyle/>
        <a:p>
          <a:r>
            <a:rPr lang="en-US" dirty="0"/>
            <a:t>Third party </a:t>
          </a:r>
          <a:r>
            <a:rPr lang="en-US" dirty="0" smtClean="0"/>
            <a:t>intermediaries </a:t>
          </a:r>
          <a:endParaRPr lang="en-US" dirty="0"/>
        </a:p>
      </dgm:t>
    </dgm:pt>
    <dgm:pt modelId="{34AFB934-A6E8-6846-99AF-0863830C33FD}" type="parTrans" cxnId="{04623ABA-C461-FD4D-B68C-6F45795F1EA0}">
      <dgm:prSet/>
      <dgm:spPr/>
      <dgm:t>
        <a:bodyPr/>
        <a:lstStyle/>
        <a:p>
          <a:endParaRPr lang="en-US"/>
        </a:p>
      </dgm:t>
    </dgm:pt>
    <dgm:pt modelId="{661CD5B3-ABC9-A64F-8732-B761CA4D88C6}" type="sibTrans" cxnId="{04623ABA-C461-FD4D-B68C-6F45795F1EA0}">
      <dgm:prSet/>
      <dgm:spPr/>
      <dgm:t>
        <a:bodyPr/>
        <a:lstStyle/>
        <a:p>
          <a:endParaRPr lang="en-US"/>
        </a:p>
      </dgm:t>
    </dgm:pt>
    <dgm:pt modelId="{A7B3F776-F4FA-A940-A8C4-CBC407B9115B}" type="pres">
      <dgm:prSet presAssocID="{093982AE-D6D8-C146-B447-7829FABC9E71}" presName="Name0" presStyleCnt="0">
        <dgm:presLayoutVars>
          <dgm:chMax val="7"/>
          <dgm:chPref val="7"/>
          <dgm:dir/>
        </dgm:presLayoutVars>
      </dgm:prSet>
      <dgm:spPr/>
      <dgm:t>
        <a:bodyPr/>
        <a:lstStyle/>
        <a:p>
          <a:endParaRPr lang="en-US"/>
        </a:p>
      </dgm:t>
    </dgm:pt>
    <dgm:pt modelId="{2E2437F2-B1F0-E543-BBF3-6F6B69185983}" type="pres">
      <dgm:prSet presAssocID="{093982AE-D6D8-C146-B447-7829FABC9E71}" presName="Name1" presStyleCnt="0"/>
      <dgm:spPr/>
    </dgm:pt>
    <dgm:pt modelId="{69E2DC6E-AABE-9E4E-AA3C-018D671F0E3D}" type="pres">
      <dgm:prSet presAssocID="{093982AE-D6D8-C146-B447-7829FABC9E71}" presName="cycle" presStyleCnt="0"/>
      <dgm:spPr/>
    </dgm:pt>
    <dgm:pt modelId="{F54A9F1E-2619-0645-B6F6-9BCA4D1EF244}" type="pres">
      <dgm:prSet presAssocID="{093982AE-D6D8-C146-B447-7829FABC9E71}" presName="srcNode" presStyleLbl="node1" presStyleIdx="0" presStyleCnt="1"/>
      <dgm:spPr/>
    </dgm:pt>
    <dgm:pt modelId="{E08A1440-FE83-054B-9C50-D472F718DB54}" type="pres">
      <dgm:prSet presAssocID="{093982AE-D6D8-C146-B447-7829FABC9E71}" presName="conn" presStyleLbl="parChTrans1D2" presStyleIdx="0" presStyleCnt="1"/>
      <dgm:spPr/>
      <dgm:t>
        <a:bodyPr/>
        <a:lstStyle/>
        <a:p>
          <a:endParaRPr lang="en-US"/>
        </a:p>
      </dgm:t>
    </dgm:pt>
    <dgm:pt modelId="{5971F5EC-5D43-B344-B209-7DEA060C443C}" type="pres">
      <dgm:prSet presAssocID="{093982AE-D6D8-C146-B447-7829FABC9E71}" presName="extraNode" presStyleLbl="node1" presStyleIdx="0" presStyleCnt="1"/>
      <dgm:spPr/>
    </dgm:pt>
    <dgm:pt modelId="{257DC11F-47CD-6E4E-84F5-61E63DE51411}" type="pres">
      <dgm:prSet presAssocID="{093982AE-D6D8-C146-B447-7829FABC9E71}" presName="dstNode" presStyleLbl="node1" presStyleIdx="0" presStyleCnt="1"/>
      <dgm:spPr/>
    </dgm:pt>
    <dgm:pt modelId="{30DB3BAA-7A2E-5143-BFEB-F94F1765C37F}" type="pres">
      <dgm:prSet presAssocID="{E9C13D80-521C-8243-84C2-81186720561A}" presName="text_1" presStyleLbl="node1" presStyleIdx="0" presStyleCnt="1" custLinFactNeighborX="1423" custLinFactNeighborY="1290">
        <dgm:presLayoutVars>
          <dgm:bulletEnabled val="1"/>
        </dgm:presLayoutVars>
      </dgm:prSet>
      <dgm:spPr/>
      <dgm:t>
        <a:bodyPr/>
        <a:lstStyle/>
        <a:p>
          <a:endParaRPr lang="en-US"/>
        </a:p>
      </dgm:t>
    </dgm:pt>
    <dgm:pt modelId="{9CB7E7C1-0016-1548-B6DF-8CE1D67C3D03}" type="pres">
      <dgm:prSet presAssocID="{E9C13D80-521C-8243-84C2-81186720561A}" presName="accent_1" presStyleCnt="0"/>
      <dgm:spPr/>
    </dgm:pt>
    <dgm:pt modelId="{C6692895-9A2E-1E46-8C7A-97C230F6A174}" type="pres">
      <dgm:prSet presAssocID="{E9C13D80-521C-8243-84C2-81186720561A}" presName="accentRepeatNode" presStyleLbl="solidFgAcc1" presStyleIdx="0" presStyleCnt="1"/>
      <dgm:spPr>
        <a:ln>
          <a:solidFill>
            <a:srgbClr val="DEAB37"/>
          </a:solidFill>
        </a:ln>
      </dgm:spPr>
    </dgm:pt>
  </dgm:ptLst>
  <dgm:cxnLst>
    <dgm:cxn modelId="{AB1CBA1E-5A53-974F-883C-3441F477ABEA}" type="presOf" srcId="{E9C13D80-521C-8243-84C2-81186720561A}" destId="{30DB3BAA-7A2E-5143-BFEB-F94F1765C37F}" srcOrd="0" destOrd="0" presId="urn:microsoft.com/office/officeart/2008/layout/VerticalCurvedList"/>
    <dgm:cxn modelId="{79786446-3E1E-8249-ACB0-5540F2BDA4D2}" type="presOf" srcId="{661CD5B3-ABC9-A64F-8732-B761CA4D88C6}" destId="{E08A1440-FE83-054B-9C50-D472F718DB54}" srcOrd="0" destOrd="0" presId="urn:microsoft.com/office/officeart/2008/layout/VerticalCurvedList"/>
    <dgm:cxn modelId="{6E4F503C-AD2D-2449-BE2D-D07483F29C4C}" type="presOf" srcId="{093982AE-D6D8-C146-B447-7829FABC9E71}" destId="{A7B3F776-F4FA-A940-A8C4-CBC407B9115B}" srcOrd="0" destOrd="0" presId="urn:microsoft.com/office/officeart/2008/layout/VerticalCurvedList"/>
    <dgm:cxn modelId="{04623ABA-C461-FD4D-B68C-6F45795F1EA0}" srcId="{093982AE-D6D8-C146-B447-7829FABC9E71}" destId="{E9C13D80-521C-8243-84C2-81186720561A}" srcOrd="0" destOrd="0" parTransId="{34AFB934-A6E8-6846-99AF-0863830C33FD}" sibTransId="{661CD5B3-ABC9-A64F-8732-B761CA4D88C6}"/>
    <dgm:cxn modelId="{A2CAEFC3-2893-AC4F-8B2F-1AB0ADFF4DC6}" type="presParOf" srcId="{A7B3F776-F4FA-A940-A8C4-CBC407B9115B}" destId="{2E2437F2-B1F0-E543-BBF3-6F6B69185983}" srcOrd="0" destOrd="0" presId="urn:microsoft.com/office/officeart/2008/layout/VerticalCurvedList"/>
    <dgm:cxn modelId="{3C126752-C449-DD42-A606-525E9B056E16}" type="presParOf" srcId="{2E2437F2-B1F0-E543-BBF3-6F6B69185983}" destId="{69E2DC6E-AABE-9E4E-AA3C-018D671F0E3D}" srcOrd="0" destOrd="0" presId="urn:microsoft.com/office/officeart/2008/layout/VerticalCurvedList"/>
    <dgm:cxn modelId="{50374423-6345-E544-A46A-3B0B1048BE36}" type="presParOf" srcId="{69E2DC6E-AABE-9E4E-AA3C-018D671F0E3D}" destId="{F54A9F1E-2619-0645-B6F6-9BCA4D1EF244}" srcOrd="0" destOrd="0" presId="urn:microsoft.com/office/officeart/2008/layout/VerticalCurvedList"/>
    <dgm:cxn modelId="{9CDF217C-8531-5049-B919-F3963A42496C}" type="presParOf" srcId="{69E2DC6E-AABE-9E4E-AA3C-018D671F0E3D}" destId="{E08A1440-FE83-054B-9C50-D472F718DB54}" srcOrd="1" destOrd="0" presId="urn:microsoft.com/office/officeart/2008/layout/VerticalCurvedList"/>
    <dgm:cxn modelId="{67B5231E-C045-084B-8A86-62C214030636}" type="presParOf" srcId="{69E2DC6E-AABE-9E4E-AA3C-018D671F0E3D}" destId="{5971F5EC-5D43-B344-B209-7DEA060C443C}" srcOrd="2" destOrd="0" presId="urn:microsoft.com/office/officeart/2008/layout/VerticalCurvedList"/>
    <dgm:cxn modelId="{EE67391E-0126-9F48-8BFA-A3D132B9ADE4}" type="presParOf" srcId="{69E2DC6E-AABE-9E4E-AA3C-018D671F0E3D}" destId="{257DC11F-47CD-6E4E-84F5-61E63DE51411}" srcOrd="3" destOrd="0" presId="urn:microsoft.com/office/officeart/2008/layout/VerticalCurvedList"/>
    <dgm:cxn modelId="{B3B4ED99-0871-4349-9B28-90CB34A0731A}" type="presParOf" srcId="{2E2437F2-B1F0-E543-BBF3-6F6B69185983}" destId="{30DB3BAA-7A2E-5143-BFEB-F94F1765C37F}" srcOrd="1" destOrd="0" presId="urn:microsoft.com/office/officeart/2008/layout/VerticalCurvedList"/>
    <dgm:cxn modelId="{F4F97435-12D4-4746-9918-867CBE81038C}" type="presParOf" srcId="{2E2437F2-B1F0-E543-BBF3-6F6B69185983}" destId="{9CB7E7C1-0016-1548-B6DF-8CE1D67C3D03}" srcOrd="2" destOrd="0" presId="urn:microsoft.com/office/officeart/2008/layout/VerticalCurvedList"/>
    <dgm:cxn modelId="{769A7CE7-8D52-BC4B-9131-A85132AF697E}" type="presParOf" srcId="{9CB7E7C1-0016-1548-B6DF-8CE1D67C3D03}" destId="{C6692895-9A2E-1E46-8C7A-97C230F6A174}"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EAED61-3C1A-ED46-B97A-D6D76A7F17FB}">
      <dsp:nvSpPr>
        <dsp:cNvPr id="0" name=""/>
        <dsp:cNvSpPr/>
      </dsp:nvSpPr>
      <dsp:spPr>
        <a:xfrm>
          <a:off x="0" y="538295"/>
          <a:ext cx="3174999" cy="1904999"/>
        </a:xfrm>
        <a:prstGeom prst="rect">
          <a:avLst/>
        </a:prstGeom>
        <a:solidFill>
          <a:schemeClr val="tx1">
            <a:lumMod val="65000"/>
            <a:lumOff val="3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en-US" sz="3800" kern="1200">
              <a:ln/>
              <a:latin typeface="Verdana" panose="020B0604030504040204" pitchFamily="34" charset="0"/>
              <a:ea typeface="Verdana" panose="020B0604030504040204" pitchFamily="34" charset="0"/>
              <a:cs typeface="Verdana" panose="020B0604030504040204" pitchFamily="34" charset="0"/>
            </a:rPr>
            <a:t>Methods</a:t>
          </a:r>
          <a:endParaRPr lang="en-US" sz="3800" kern="1200" dirty="0">
            <a:ln/>
            <a:latin typeface="Verdana" panose="020B0604030504040204" pitchFamily="34" charset="0"/>
            <a:ea typeface="Verdana" panose="020B0604030504040204" pitchFamily="34" charset="0"/>
            <a:cs typeface="Verdana" panose="020B0604030504040204" pitchFamily="34" charset="0"/>
          </a:endParaRPr>
        </a:p>
      </dsp:txBody>
      <dsp:txXfrm>
        <a:off x="0" y="538295"/>
        <a:ext cx="3174999" cy="1904999"/>
      </dsp:txXfrm>
    </dsp:sp>
    <dsp:sp modelId="{75E0A86D-0511-3540-97AB-6393304172DE}">
      <dsp:nvSpPr>
        <dsp:cNvPr id="0" name=""/>
        <dsp:cNvSpPr/>
      </dsp:nvSpPr>
      <dsp:spPr>
        <a:xfrm>
          <a:off x="3492500" y="538295"/>
          <a:ext cx="3174999" cy="1904999"/>
        </a:xfrm>
        <a:prstGeom prst="rect">
          <a:avLst/>
        </a:prstGeom>
        <a:solidFill>
          <a:srgbClr val="881F4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en-US" sz="3800" kern="1200">
              <a:ln/>
              <a:latin typeface="Verdana" panose="020B0604030504040204" pitchFamily="34" charset="0"/>
              <a:ea typeface="Verdana" panose="020B0604030504040204" pitchFamily="34" charset="0"/>
              <a:cs typeface="Verdana" panose="020B0604030504040204" pitchFamily="34" charset="0"/>
            </a:rPr>
            <a:t>Background</a:t>
          </a:r>
          <a:endParaRPr lang="en-US" sz="3800" kern="1200" dirty="0">
            <a:ln/>
            <a:latin typeface="Verdana" panose="020B0604030504040204" pitchFamily="34" charset="0"/>
            <a:ea typeface="Verdana" panose="020B0604030504040204" pitchFamily="34" charset="0"/>
            <a:cs typeface="Verdana" panose="020B0604030504040204" pitchFamily="34" charset="0"/>
          </a:endParaRPr>
        </a:p>
      </dsp:txBody>
      <dsp:txXfrm>
        <a:off x="3492500" y="538295"/>
        <a:ext cx="3174999" cy="1904999"/>
      </dsp:txXfrm>
    </dsp:sp>
    <dsp:sp modelId="{F82F3FD0-5D24-3D4E-BAE0-DBD17C82E80D}">
      <dsp:nvSpPr>
        <dsp:cNvPr id="0" name=""/>
        <dsp:cNvSpPr/>
      </dsp:nvSpPr>
      <dsp:spPr>
        <a:xfrm>
          <a:off x="6985000" y="538295"/>
          <a:ext cx="3174999" cy="1904999"/>
        </a:xfrm>
        <a:prstGeom prst="rect">
          <a:avLst/>
        </a:prstGeom>
        <a:solidFill>
          <a:srgbClr val="DEAB3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en-US" sz="3800" kern="1200">
              <a:ln/>
              <a:latin typeface="Verdana" panose="020B0604030504040204" pitchFamily="34" charset="0"/>
              <a:ea typeface="Verdana" panose="020B0604030504040204" pitchFamily="34" charset="0"/>
              <a:cs typeface="Verdana" panose="020B0604030504040204" pitchFamily="34" charset="0"/>
            </a:rPr>
            <a:t>Results</a:t>
          </a:r>
          <a:endParaRPr lang="en-US" sz="3800" kern="1200" dirty="0">
            <a:ln/>
            <a:latin typeface="Verdana" panose="020B0604030504040204" pitchFamily="34" charset="0"/>
            <a:ea typeface="Verdana" panose="020B0604030504040204" pitchFamily="34" charset="0"/>
            <a:cs typeface="Verdana" panose="020B0604030504040204" pitchFamily="34" charset="0"/>
          </a:endParaRPr>
        </a:p>
      </dsp:txBody>
      <dsp:txXfrm>
        <a:off x="6985000" y="538295"/>
        <a:ext cx="3174999" cy="1904999"/>
      </dsp:txXfrm>
    </dsp:sp>
    <dsp:sp modelId="{85846D54-1BF3-F84E-A7F7-32D2BD30CFAA}">
      <dsp:nvSpPr>
        <dsp:cNvPr id="0" name=""/>
        <dsp:cNvSpPr/>
      </dsp:nvSpPr>
      <dsp:spPr>
        <a:xfrm>
          <a:off x="0" y="2760795"/>
          <a:ext cx="3174999" cy="1904999"/>
        </a:xfrm>
        <a:prstGeom prst="rect">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en-US" sz="3800" kern="1200" dirty="0">
              <a:ln/>
              <a:latin typeface="Verdana" panose="020B0604030504040204" pitchFamily="34" charset="0"/>
              <a:ea typeface="Verdana" panose="020B0604030504040204" pitchFamily="34" charset="0"/>
              <a:cs typeface="Verdana" panose="020B0604030504040204" pitchFamily="34" charset="0"/>
            </a:rPr>
            <a:t>Discussion &amp; Conclusions</a:t>
          </a:r>
        </a:p>
      </dsp:txBody>
      <dsp:txXfrm>
        <a:off x="0" y="2760795"/>
        <a:ext cx="3174999" cy="1904999"/>
      </dsp:txXfrm>
    </dsp:sp>
    <dsp:sp modelId="{FC6B63CE-C9A2-3C46-8465-1858ABD75E32}">
      <dsp:nvSpPr>
        <dsp:cNvPr id="0" name=""/>
        <dsp:cNvSpPr/>
      </dsp:nvSpPr>
      <dsp:spPr>
        <a:xfrm>
          <a:off x="3492500" y="2760794"/>
          <a:ext cx="3174999" cy="1904999"/>
        </a:xfrm>
        <a:prstGeom prst="rect">
          <a:avLst/>
        </a:prstGeom>
        <a:solidFill>
          <a:srgbClr val="EB792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en-US" sz="3800" kern="1200">
              <a:ln/>
              <a:latin typeface="Verdana" panose="020B0604030504040204" pitchFamily="34" charset="0"/>
              <a:ea typeface="Verdana" panose="020B0604030504040204" pitchFamily="34" charset="0"/>
              <a:cs typeface="Verdana" panose="020B0604030504040204" pitchFamily="34" charset="0"/>
            </a:rPr>
            <a:t>Future Research</a:t>
          </a:r>
          <a:endParaRPr lang="en-US" sz="3800" kern="1200" dirty="0">
            <a:ln/>
            <a:latin typeface="Verdana" panose="020B0604030504040204" pitchFamily="34" charset="0"/>
            <a:ea typeface="Verdana" panose="020B0604030504040204" pitchFamily="34" charset="0"/>
            <a:cs typeface="Verdana" panose="020B0604030504040204" pitchFamily="34" charset="0"/>
          </a:endParaRPr>
        </a:p>
      </dsp:txBody>
      <dsp:txXfrm>
        <a:off x="3492500" y="2760794"/>
        <a:ext cx="3174999" cy="1904999"/>
      </dsp:txXfrm>
    </dsp:sp>
    <dsp:sp modelId="{DEFA3C07-B065-8A4A-B614-EDEA07213FF0}">
      <dsp:nvSpPr>
        <dsp:cNvPr id="0" name=""/>
        <dsp:cNvSpPr/>
      </dsp:nvSpPr>
      <dsp:spPr>
        <a:xfrm>
          <a:off x="6985000" y="2760794"/>
          <a:ext cx="3174999" cy="1904999"/>
        </a:xfrm>
        <a:prstGeom prst="rect">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en-US" sz="3800" kern="1200">
              <a:ln/>
              <a:latin typeface="Verdana" panose="020B0604030504040204" pitchFamily="34" charset="0"/>
              <a:ea typeface="Verdana" panose="020B0604030504040204" pitchFamily="34" charset="0"/>
              <a:cs typeface="Verdana" panose="020B0604030504040204" pitchFamily="34" charset="0"/>
            </a:rPr>
            <a:t>Questions and Answers</a:t>
          </a:r>
          <a:endParaRPr lang="en-US" sz="3800" kern="1200" dirty="0">
            <a:ln/>
            <a:latin typeface="Verdana" panose="020B0604030504040204" pitchFamily="34" charset="0"/>
            <a:ea typeface="Verdana" panose="020B0604030504040204" pitchFamily="34" charset="0"/>
            <a:cs typeface="Verdana" panose="020B0604030504040204" pitchFamily="34" charset="0"/>
          </a:endParaRPr>
        </a:p>
      </dsp:txBody>
      <dsp:txXfrm>
        <a:off x="6985000" y="2760794"/>
        <a:ext cx="3174999" cy="190499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8A1440-FE83-054B-9C50-D472F718DB54}">
      <dsp:nvSpPr>
        <dsp:cNvPr id="0" name=""/>
        <dsp:cNvSpPr/>
      </dsp:nvSpPr>
      <dsp:spPr>
        <a:xfrm>
          <a:off x="-2679106" y="-449881"/>
          <a:ext cx="3483954" cy="3483954"/>
        </a:xfrm>
        <a:prstGeom prst="blockArc">
          <a:avLst>
            <a:gd name="adj1" fmla="val 18900000"/>
            <a:gd name="adj2" fmla="val 2700000"/>
            <a:gd name="adj3" fmla="val 620"/>
          </a:avLst>
        </a:pr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3856086-4303-784F-AD61-AB1CBB89A734}">
      <dsp:nvSpPr>
        <dsp:cNvPr id="0" name=""/>
        <dsp:cNvSpPr/>
      </dsp:nvSpPr>
      <dsp:spPr>
        <a:xfrm>
          <a:off x="784316" y="646157"/>
          <a:ext cx="6819641" cy="1254907"/>
        </a:xfrm>
        <a:prstGeom prst="rect">
          <a:avLst/>
        </a:prstGeom>
        <a:solidFill>
          <a:srgbClr val="EB7924"/>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5601" tIns="81280" rIns="81280" bIns="81280" numCol="1" spcCol="1270" anchor="ctr" anchorCtr="0">
          <a:noAutofit/>
        </a:bodyPr>
        <a:lstStyle/>
        <a:p>
          <a:pPr lvl="0" algn="l" defTabSz="1422400">
            <a:lnSpc>
              <a:spcPct val="90000"/>
            </a:lnSpc>
            <a:spcBef>
              <a:spcPct val="0"/>
            </a:spcBef>
            <a:spcAft>
              <a:spcPct val="35000"/>
            </a:spcAft>
          </a:pPr>
          <a:r>
            <a:rPr lang="en-US" sz="3200" kern="1200" dirty="0"/>
            <a:t>New European privacy laws that might affect US privacy </a:t>
          </a:r>
          <a:r>
            <a:rPr lang="en-US" sz="3200" kern="1200" dirty="0" smtClean="0"/>
            <a:t>protection </a:t>
          </a:r>
          <a:endParaRPr lang="en-US" sz="3200" kern="1200" dirty="0"/>
        </a:p>
      </dsp:txBody>
      <dsp:txXfrm>
        <a:off x="784316" y="646157"/>
        <a:ext cx="6819641" cy="1254907"/>
      </dsp:txXfrm>
    </dsp:sp>
    <dsp:sp modelId="{7D2D31D5-2239-4E47-B7ED-871A12098739}">
      <dsp:nvSpPr>
        <dsp:cNvPr id="0" name=""/>
        <dsp:cNvSpPr/>
      </dsp:nvSpPr>
      <dsp:spPr>
        <a:xfrm>
          <a:off x="0" y="507779"/>
          <a:ext cx="1568633" cy="1568633"/>
        </a:xfrm>
        <a:prstGeom prst="ellipse">
          <a:avLst/>
        </a:prstGeom>
        <a:solidFill>
          <a:schemeClr val="lt1">
            <a:hueOff val="0"/>
            <a:satOff val="0"/>
            <a:lumOff val="0"/>
            <a:alphaOff val="0"/>
          </a:schemeClr>
        </a:solidFill>
        <a:ln w="12700" cap="flat" cmpd="sng" algn="ctr">
          <a:solidFill>
            <a:srgbClr val="EB7924"/>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8ADB86-F60E-A246-A485-E6B9F58CE910}">
      <dsp:nvSpPr>
        <dsp:cNvPr id="0" name=""/>
        <dsp:cNvSpPr/>
      </dsp:nvSpPr>
      <dsp:spPr>
        <a:xfrm>
          <a:off x="1265" y="431253"/>
          <a:ext cx="4933652" cy="2960191"/>
        </a:xfrm>
        <a:prstGeom prst="rect">
          <a:avLst/>
        </a:prstGeom>
        <a:solidFill>
          <a:srgbClr val="7E1C3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lvl="0" algn="ctr" defTabSz="1911350">
            <a:lnSpc>
              <a:spcPct val="90000"/>
            </a:lnSpc>
            <a:spcBef>
              <a:spcPct val="0"/>
            </a:spcBef>
            <a:spcAft>
              <a:spcPct val="35000"/>
            </a:spcAft>
          </a:pPr>
          <a:r>
            <a:rPr lang="en-US" sz="4300" kern="1200" dirty="0"/>
            <a:t>A </a:t>
          </a:r>
          <a:r>
            <a:rPr lang="en-US" sz="4300" b="1" kern="1200" dirty="0"/>
            <a:t>shift </a:t>
          </a:r>
          <a:r>
            <a:rPr lang="en-US" sz="4300" b="1" kern="1200" dirty="0" smtClean="0"/>
            <a:t>in researcher use </a:t>
          </a:r>
          <a:r>
            <a:rPr lang="en-US" sz="4300" kern="1200" dirty="0" smtClean="0"/>
            <a:t>from </a:t>
          </a:r>
          <a:r>
            <a:rPr lang="en-US" sz="4300" kern="1200" dirty="0"/>
            <a:t>actively to passively acquired datasets</a:t>
          </a:r>
        </a:p>
      </dsp:txBody>
      <dsp:txXfrm>
        <a:off x="1265" y="431253"/>
        <a:ext cx="4933652" cy="2960191"/>
      </dsp:txXfrm>
    </dsp:sp>
    <dsp:sp modelId="{7253D987-2931-B948-BA15-CDC5311CD6E6}">
      <dsp:nvSpPr>
        <dsp:cNvPr id="0" name=""/>
        <dsp:cNvSpPr/>
      </dsp:nvSpPr>
      <dsp:spPr>
        <a:xfrm>
          <a:off x="5428282" y="431253"/>
          <a:ext cx="4933652" cy="2960191"/>
        </a:xfrm>
        <a:prstGeom prst="rect">
          <a:avLst/>
        </a:prstGeom>
        <a:solidFill>
          <a:srgbClr val="EB792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lvl="0" algn="ctr" defTabSz="1911350">
            <a:lnSpc>
              <a:spcPct val="90000"/>
            </a:lnSpc>
            <a:spcBef>
              <a:spcPct val="0"/>
            </a:spcBef>
            <a:spcAft>
              <a:spcPct val="35000"/>
            </a:spcAft>
          </a:pPr>
          <a:r>
            <a:rPr lang="en-US" sz="4300" kern="1200" dirty="0"/>
            <a:t>A </a:t>
          </a:r>
          <a:r>
            <a:rPr lang="en-US" sz="4300" b="1" kern="1200" dirty="0"/>
            <a:t>lack of clarity </a:t>
          </a:r>
          <a:r>
            <a:rPr lang="en-US" sz="4300" kern="1200" dirty="0"/>
            <a:t>around data ownership</a:t>
          </a:r>
        </a:p>
      </dsp:txBody>
      <dsp:txXfrm>
        <a:off x="5428282" y="431253"/>
        <a:ext cx="4933652" cy="29601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8ADB86-F60E-A246-A485-E6B9F58CE910}">
      <dsp:nvSpPr>
        <dsp:cNvPr id="0" name=""/>
        <dsp:cNvSpPr/>
      </dsp:nvSpPr>
      <dsp:spPr>
        <a:xfrm>
          <a:off x="1187566" y="756"/>
          <a:ext cx="6053990" cy="2825073"/>
        </a:xfrm>
        <a:prstGeom prst="rect">
          <a:avLst/>
        </a:prstGeom>
        <a:solidFill>
          <a:srgbClr val="7E1C3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n-US" sz="4400" kern="1200" dirty="0"/>
            <a:t>A </a:t>
          </a:r>
          <a:r>
            <a:rPr lang="en-US" sz="4400" b="1" kern="1200" dirty="0"/>
            <a:t>shift in researcher use </a:t>
          </a:r>
          <a:r>
            <a:rPr lang="en-US" sz="4400" kern="1200" dirty="0"/>
            <a:t>from actively to passively acquired datasets</a:t>
          </a:r>
        </a:p>
      </dsp:txBody>
      <dsp:txXfrm>
        <a:off x="1187566" y="756"/>
        <a:ext cx="6053990" cy="282507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53D987-2931-B948-BA15-CDC5311CD6E6}">
      <dsp:nvSpPr>
        <dsp:cNvPr id="0" name=""/>
        <dsp:cNvSpPr/>
      </dsp:nvSpPr>
      <dsp:spPr>
        <a:xfrm>
          <a:off x="0" y="0"/>
          <a:ext cx="6955776" cy="2635329"/>
        </a:xfrm>
        <a:prstGeom prst="rect">
          <a:avLst/>
        </a:prstGeom>
        <a:solidFill>
          <a:srgbClr val="EB792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205740" rIns="205740" bIns="205740" numCol="1" spcCol="1270" anchor="ctr" anchorCtr="0">
          <a:noAutofit/>
        </a:bodyPr>
        <a:lstStyle/>
        <a:p>
          <a:pPr lvl="0" algn="ctr" defTabSz="2400300">
            <a:lnSpc>
              <a:spcPct val="90000"/>
            </a:lnSpc>
            <a:spcBef>
              <a:spcPct val="0"/>
            </a:spcBef>
            <a:spcAft>
              <a:spcPct val="35000"/>
            </a:spcAft>
          </a:pPr>
          <a:r>
            <a:rPr lang="en-US" sz="5400" kern="1200" dirty="0"/>
            <a:t>A </a:t>
          </a:r>
          <a:r>
            <a:rPr lang="en-US" sz="5400" b="1" kern="1200" dirty="0"/>
            <a:t>lack of clarity </a:t>
          </a:r>
          <a:r>
            <a:rPr lang="en-US" sz="5400" kern="1200" dirty="0"/>
            <a:t>around data ownership</a:t>
          </a:r>
        </a:p>
      </dsp:txBody>
      <dsp:txXfrm>
        <a:off x="0" y="0"/>
        <a:ext cx="6955776" cy="263532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D87837-D692-4E9D-A465-92CC312665C5}">
      <dsp:nvSpPr>
        <dsp:cNvPr id="0" name=""/>
        <dsp:cNvSpPr/>
      </dsp:nvSpPr>
      <dsp:spPr>
        <a:xfrm>
          <a:off x="1026015" y="164672"/>
          <a:ext cx="4103548" cy="3587018"/>
        </a:xfrm>
        <a:prstGeom prst="rightArrow">
          <a:avLst>
            <a:gd name="adj1" fmla="val 70000"/>
            <a:gd name="adj2" fmla="val 50000"/>
          </a:avLst>
        </a:prstGeom>
        <a:solidFill>
          <a:srgbClr val="678250">
            <a:alpha val="30000"/>
          </a:srgb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15240" rIns="30480" bIns="1524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a:t>Raw Data</a:t>
          </a:r>
        </a:p>
        <a:p>
          <a:pPr marL="228600" lvl="1" indent="-228600" algn="l" defTabSz="1066800">
            <a:lnSpc>
              <a:spcPct val="90000"/>
            </a:lnSpc>
            <a:spcBef>
              <a:spcPct val="0"/>
            </a:spcBef>
            <a:spcAft>
              <a:spcPct val="15000"/>
            </a:spcAft>
            <a:buChar char="••"/>
          </a:pPr>
          <a:r>
            <a:rPr lang="en-US" sz="2400" kern="1200" dirty="0"/>
            <a:t>Informed Consent Agreement</a:t>
          </a:r>
        </a:p>
      </dsp:txBody>
      <dsp:txXfrm>
        <a:off x="2051902" y="702725"/>
        <a:ext cx="2000480" cy="2510912"/>
      </dsp:txXfrm>
    </dsp:sp>
    <dsp:sp modelId="{CD9ECAF5-A08D-4E47-97AD-16DF5707806F}">
      <dsp:nvSpPr>
        <dsp:cNvPr id="0" name=""/>
        <dsp:cNvSpPr/>
      </dsp:nvSpPr>
      <dsp:spPr>
        <a:xfrm>
          <a:off x="128" y="932294"/>
          <a:ext cx="2051774" cy="2051774"/>
        </a:xfrm>
        <a:prstGeom prst="ellipse">
          <a:avLst/>
        </a:prstGeom>
        <a:solidFill>
          <a:srgbClr val="6782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a:t>Participant</a:t>
          </a:r>
        </a:p>
      </dsp:txBody>
      <dsp:txXfrm>
        <a:off x="300603" y="1232769"/>
        <a:ext cx="1450824" cy="1450824"/>
      </dsp:txXfrm>
    </dsp:sp>
    <dsp:sp modelId="{B7057926-B571-4C5B-B664-792A0C0EEA8C}">
      <dsp:nvSpPr>
        <dsp:cNvPr id="0" name=""/>
        <dsp:cNvSpPr/>
      </dsp:nvSpPr>
      <dsp:spPr>
        <a:xfrm>
          <a:off x="6411923" y="164672"/>
          <a:ext cx="4103548" cy="3587018"/>
        </a:xfrm>
        <a:prstGeom prst="rightArrow">
          <a:avLst>
            <a:gd name="adj1" fmla="val 70000"/>
            <a:gd name="adj2" fmla="val 50000"/>
          </a:avLst>
        </a:prstGeom>
        <a:solidFill>
          <a:srgbClr val="881F42">
            <a:alpha val="18000"/>
          </a:srgb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24765" rIns="49530" bIns="24765" numCol="1" spcCol="1270" anchor="ctr" anchorCtr="0">
          <a:noAutofit/>
        </a:bodyPr>
        <a:lstStyle/>
        <a:p>
          <a:pPr lvl="0" algn="ctr" defTabSz="1733550">
            <a:lnSpc>
              <a:spcPct val="90000"/>
            </a:lnSpc>
            <a:spcBef>
              <a:spcPct val="0"/>
            </a:spcBef>
            <a:spcAft>
              <a:spcPct val="35000"/>
            </a:spcAft>
          </a:pPr>
          <a:r>
            <a:rPr lang="en-US" sz="3900" kern="1200" dirty="0"/>
            <a:t>Research Project</a:t>
          </a:r>
        </a:p>
      </dsp:txBody>
      <dsp:txXfrm>
        <a:off x="7437810" y="702725"/>
        <a:ext cx="2000480" cy="2510912"/>
      </dsp:txXfrm>
    </dsp:sp>
    <dsp:sp modelId="{FA5660E9-B370-4482-9961-14B946FB7F42}">
      <dsp:nvSpPr>
        <dsp:cNvPr id="0" name=""/>
        <dsp:cNvSpPr/>
      </dsp:nvSpPr>
      <dsp:spPr>
        <a:xfrm>
          <a:off x="5386035" y="932294"/>
          <a:ext cx="2051774" cy="2051774"/>
        </a:xfrm>
        <a:prstGeom prst="ellipse">
          <a:avLst/>
        </a:prstGeom>
        <a:solidFill>
          <a:srgbClr val="881F4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a:t>Researcher</a:t>
          </a:r>
        </a:p>
      </dsp:txBody>
      <dsp:txXfrm>
        <a:off x="5686510" y="1232769"/>
        <a:ext cx="1450824" cy="145082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E5495F-87E2-43A3-9722-49DDBA35F31A}">
      <dsp:nvSpPr>
        <dsp:cNvPr id="0" name=""/>
        <dsp:cNvSpPr/>
      </dsp:nvSpPr>
      <dsp:spPr>
        <a:xfrm>
          <a:off x="4987" y="235133"/>
          <a:ext cx="2180591" cy="234687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b="1" kern="1200" dirty="0"/>
            <a:t>Consumer or End User</a:t>
          </a:r>
        </a:p>
        <a:p>
          <a:pPr marL="171450" lvl="1" indent="-171450" algn="l" defTabSz="800100">
            <a:lnSpc>
              <a:spcPct val="90000"/>
            </a:lnSpc>
            <a:spcBef>
              <a:spcPct val="0"/>
            </a:spcBef>
            <a:spcAft>
              <a:spcPct val="15000"/>
            </a:spcAft>
            <a:buChar char="••"/>
          </a:pPr>
          <a:r>
            <a:rPr lang="en-US" sz="1800" kern="1200" dirty="0"/>
            <a:t>Raw Data</a:t>
          </a:r>
        </a:p>
        <a:p>
          <a:pPr marL="171450" lvl="1" indent="-171450" algn="l" defTabSz="800100">
            <a:lnSpc>
              <a:spcPct val="90000"/>
            </a:lnSpc>
            <a:spcBef>
              <a:spcPct val="0"/>
            </a:spcBef>
            <a:spcAft>
              <a:spcPct val="15000"/>
            </a:spcAft>
            <a:buChar char="••"/>
          </a:pPr>
          <a:r>
            <a:rPr lang="en-US" sz="1800" kern="1200" dirty="0"/>
            <a:t>T &amp; C Agreements</a:t>
          </a:r>
        </a:p>
      </dsp:txBody>
      <dsp:txXfrm>
        <a:off x="68854" y="299000"/>
        <a:ext cx="2052857" cy="2219143"/>
      </dsp:txXfrm>
    </dsp:sp>
    <dsp:sp modelId="{2F1FA4A7-CCDD-40CF-9CE0-9BD701F88EEE}">
      <dsp:nvSpPr>
        <dsp:cNvPr id="0" name=""/>
        <dsp:cNvSpPr/>
      </dsp:nvSpPr>
      <dsp:spPr>
        <a:xfrm>
          <a:off x="2403638" y="1138178"/>
          <a:ext cx="462285" cy="540786"/>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US" sz="2300" kern="1200"/>
        </a:p>
      </dsp:txBody>
      <dsp:txXfrm>
        <a:off x="2403638" y="1246335"/>
        <a:ext cx="323600" cy="324472"/>
      </dsp:txXfrm>
    </dsp:sp>
    <dsp:sp modelId="{600E9CCE-ECED-4A0D-B889-0D8D7582580D}">
      <dsp:nvSpPr>
        <dsp:cNvPr id="0" name=""/>
        <dsp:cNvSpPr/>
      </dsp:nvSpPr>
      <dsp:spPr>
        <a:xfrm>
          <a:off x="3057815" y="235133"/>
          <a:ext cx="2180591" cy="2346877"/>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b="1" kern="1200" dirty="0"/>
            <a:t>Private Entity</a:t>
          </a:r>
        </a:p>
        <a:p>
          <a:pPr marL="171450" lvl="1" indent="-171450" algn="l" defTabSz="800100">
            <a:lnSpc>
              <a:spcPct val="90000"/>
            </a:lnSpc>
            <a:spcBef>
              <a:spcPct val="0"/>
            </a:spcBef>
            <a:spcAft>
              <a:spcPct val="15000"/>
            </a:spcAft>
            <a:buChar char="••"/>
          </a:pPr>
          <a:r>
            <a:rPr lang="en-US" sz="1800" kern="1200" dirty="0"/>
            <a:t>De-identified or Raw Data</a:t>
          </a:r>
        </a:p>
        <a:p>
          <a:pPr marL="171450" lvl="1" indent="-171450" algn="l" defTabSz="800100">
            <a:lnSpc>
              <a:spcPct val="90000"/>
            </a:lnSpc>
            <a:spcBef>
              <a:spcPct val="0"/>
            </a:spcBef>
            <a:spcAft>
              <a:spcPct val="15000"/>
            </a:spcAft>
            <a:buChar char="••"/>
          </a:pPr>
          <a:r>
            <a:rPr lang="en-US" sz="1800" kern="1200" dirty="0"/>
            <a:t>Data Licensing Agreement</a:t>
          </a:r>
        </a:p>
      </dsp:txBody>
      <dsp:txXfrm>
        <a:off x="3121682" y="299000"/>
        <a:ext cx="2052857" cy="2219143"/>
      </dsp:txXfrm>
    </dsp:sp>
    <dsp:sp modelId="{6C8744A9-A56B-40B4-B92E-1EA8F086DDC9}">
      <dsp:nvSpPr>
        <dsp:cNvPr id="0" name=""/>
        <dsp:cNvSpPr/>
      </dsp:nvSpPr>
      <dsp:spPr>
        <a:xfrm>
          <a:off x="5456466" y="1138178"/>
          <a:ext cx="462285" cy="540786"/>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US" sz="2300" kern="1200"/>
        </a:p>
      </dsp:txBody>
      <dsp:txXfrm>
        <a:off x="5456466" y="1246335"/>
        <a:ext cx="323600" cy="324472"/>
      </dsp:txXfrm>
    </dsp:sp>
    <dsp:sp modelId="{9C12027B-EFA3-4242-BCFE-9482974A0555}">
      <dsp:nvSpPr>
        <dsp:cNvPr id="0" name=""/>
        <dsp:cNvSpPr/>
      </dsp:nvSpPr>
      <dsp:spPr>
        <a:xfrm>
          <a:off x="6110643" y="235133"/>
          <a:ext cx="2180591" cy="234687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en-US" sz="2000" b="1" kern="1200" dirty="0"/>
            <a:t>Data </a:t>
          </a:r>
        </a:p>
        <a:p>
          <a:pPr marL="0" lvl="0" algn="l" defTabSz="311150">
            <a:lnSpc>
              <a:spcPct val="90000"/>
            </a:lnSpc>
            <a:spcBef>
              <a:spcPct val="0"/>
            </a:spcBef>
            <a:spcAft>
              <a:spcPct val="35000"/>
            </a:spcAft>
            <a:buNone/>
          </a:pPr>
          <a:r>
            <a:rPr lang="en-US" sz="2000" b="1" kern="1200" dirty="0"/>
            <a:t>Aggregator</a:t>
          </a:r>
        </a:p>
        <a:p>
          <a:pPr marL="171450" lvl="1" indent="-171450" algn="l" defTabSz="800100">
            <a:lnSpc>
              <a:spcPct val="90000"/>
            </a:lnSpc>
            <a:spcBef>
              <a:spcPct val="0"/>
            </a:spcBef>
            <a:spcAft>
              <a:spcPct val="15000"/>
            </a:spcAft>
            <a:buChar char="••"/>
          </a:pPr>
          <a:r>
            <a:rPr lang="en-US" sz="1800" kern="1200" dirty="0"/>
            <a:t>De-identified data</a:t>
          </a:r>
        </a:p>
        <a:p>
          <a:pPr marL="171450" lvl="1" indent="-171450" algn="l" defTabSz="800100">
            <a:lnSpc>
              <a:spcPct val="90000"/>
            </a:lnSpc>
            <a:spcBef>
              <a:spcPct val="0"/>
            </a:spcBef>
            <a:spcAft>
              <a:spcPct val="15000"/>
            </a:spcAft>
            <a:buChar char="••"/>
          </a:pPr>
          <a:r>
            <a:rPr lang="en-US" sz="1800" kern="1200" dirty="0"/>
            <a:t>Data Licensing Agreement</a:t>
          </a:r>
        </a:p>
        <a:p>
          <a:pPr marL="171450" lvl="1" indent="-171450" algn="l" defTabSz="800100">
            <a:lnSpc>
              <a:spcPct val="90000"/>
            </a:lnSpc>
            <a:spcBef>
              <a:spcPct val="0"/>
            </a:spcBef>
            <a:spcAft>
              <a:spcPct val="15000"/>
            </a:spcAft>
            <a:buChar char="••"/>
          </a:pPr>
          <a:r>
            <a:rPr lang="en-US" sz="1800" kern="1200" dirty="0"/>
            <a:t>Non-Disclosure Agreement</a:t>
          </a:r>
        </a:p>
      </dsp:txBody>
      <dsp:txXfrm>
        <a:off x="6174510" y="299000"/>
        <a:ext cx="2052857" cy="2219143"/>
      </dsp:txXfrm>
    </dsp:sp>
    <dsp:sp modelId="{5AFEC8B9-1E0F-4E1F-8012-2CAE398CE994}">
      <dsp:nvSpPr>
        <dsp:cNvPr id="0" name=""/>
        <dsp:cNvSpPr/>
      </dsp:nvSpPr>
      <dsp:spPr>
        <a:xfrm>
          <a:off x="8509294" y="1138178"/>
          <a:ext cx="462285" cy="540786"/>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US" sz="2300" kern="1200"/>
        </a:p>
      </dsp:txBody>
      <dsp:txXfrm>
        <a:off x="8509294" y="1246335"/>
        <a:ext cx="323600" cy="324472"/>
      </dsp:txXfrm>
    </dsp:sp>
    <dsp:sp modelId="{637300E7-3EE4-46E1-B58E-CA29D88ED675}">
      <dsp:nvSpPr>
        <dsp:cNvPr id="0" name=""/>
        <dsp:cNvSpPr/>
      </dsp:nvSpPr>
      <dsp:spPr>
        <a:xfrm>
          <a:off x="9163472" y="235133"/>
          <a:ext cx="2180591" cy="2346877"/>
        </a:xfrm>
        <a:prstGeom prst="roundRect">
          <a:avLst>
            <a:gd name="adj" fmla="val 10000"/>
          </a:avLst>
        </a:prstGeom>
        <a:solidFill>
          <a:srgbClr val="7E1C3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b="1" kern="1200" dirty="0"/>
            <a:t>Researcher</a:t>
          </a:r>
        </a:p>
        <a:p>
          <a:pPr marL="228600" lvl="1" indent="-228600" algn="l" defTabSz="889000">
            <a:lnSpc>
              <a:spcPct val="90000"/>
            </a:lnSpc>
            <a:spcBef>
              <a:spcPct val="0"/>
            </a:spcBef>
            <a:spcAft>
              <a:spcPct val="15000"/>
            </a:spcAft>
            <a:buChar char="••"/>
          </a:pPr>
          <a:r>
            <a:rPr lang="en-US" sz="2000" kern="1200" dirty="0"/>
            <a:t>Research Project</a:t>
          </a:r>
        </a:p>
      </dsp:txBody>
      <dsp:txXfrm>
        <a:off x="9227339" y="299000"/>
        <a:ext cx="2052857" cy="221914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8A1440-FE83-054B-9C50-D472F718DB54}">
      <dsp:nvSpPr>
        <dsp:cNvPr id="0" name=""/>
        <dsp:cNvSpPr/>
      </dsp:nvSpPr>
      <dsp:spPr>
        <a:xfrm>
          <a:off x="-3717487" y="-571103"/>
          <a:ext cx="4431183" cy="4431183"/>
        </a:xfrm>
        <a:prstGeom prst="blockArc">
          <a:avLst>
            <a:gd name="adj1" fmla="val 18900000"/>
            <a:gd name="adj2" fmla="val 2700000"/>
            <a:gd name="adj3" fmla="val 487"/>
          </a:avLst>
        </a:pr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C3B1C2A-D0FA-C745-B761-D0EC166B0778}">
      <dsp:nvSpPr>
        <dsp:cNvPr id="0" name=""/>
        <dsp:cNvSpPr/>
      </dsp:nvSpPr>
      <dsp:spPr>
        <a:xfrm>
          <a:off x="458951" y="328897"/>
          <a:ext cx="10147052" cy="657795"/>
        </a:xfrm>
        <a:prstGeom prst="rect">
          <a:avLst/>
        </a:prstGeom>
        <a:solidFill>
          <a:srgbClr val="678250"/>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2125" tIns="68580" rIns="68580" bIns="68580" numCol="1" spcCol="1270" anchor="ctr" anchorCtr="0">
          <a:noAutofit/>
        </a:bodyPr>
        <a:lstStyle/>
        <a:p>
          <a:pPr lvl="0" algn="l" defTabSz="1200150">
            <a:lnSpc>
              <a:spcPct val="90000"/>
            </a:lnSpc>
            <a:spcBef>
              <a:spcPct val="0"/>
            </a:spcBef>
            <a:spcAft>
              <a:spcPct val="35000"/>
            </a:spcAft>
          </a:pPr>
          <a:r>
            <a:rPr lang="en-US" sz="2700" kern="1200"/>
            <a:t>New legal responsibilities for researchers; </a:t>
          </a:r>
        </a:p>
      </dsp:txBody>
      <dsp:txXfrm>
        <a:off x="458951" y="328897"/>
        <a:ext cx="10147052" cy="657795"/>
      </dsp:txXfrm>
    </dsp:sp>
    <dsp:sp modelId="{7922D9A1-407A-CB43-8EF9-AD40672C06BA}">
      <dsp:nvSpPr>
        <dsp:cNvPr id="0" name=""/>
        <dsp:cNvSpPr/>
      </dsp:nvSpPr>
      <dsp:spPr>
        <a:xfrm>
          <a:off x="47829" y="246673"/>
          <a:ext cx="822244" cy="822244"/>
        </a:xfrm>
        <a:prstGeom prst="ellipse">
          <a:avLst/>
        </a:prstGeom>
        <a:solidFill>
          <a:schemeClr val="lt1">
            <a:hueOff val="0"/>
            <a:satOff val="0"/>
            <a:lumOff val="0"/>
            <a:alphaOff val="0"/>
          </a:schemeClr>
        </a:solidFill>
        <a:ln w="12700" cap="flat" cmpd="sng" algn="ctr">
          <a:solidFill>
            <a:srgbClr val="678250"/>
          </a:solidFill>
          <a:prstDash val="solid"/>
          <a:miter lim="800000"/>
        </a:ln>
        <a:effectLst/>
      </dsp:spPr>
      <dsp:style>
        <a:lnRef idx="2">
          <a:scrgbClr r="0" g="0" b="0"/>
        </a:lnRef>
        <a:fillRef idx="1">
          <a:scrgbClr r="0" g="0" b="0"/>
        </a:fillRef>
        <a:effectRef idx="0">
          <a:scrgbClr r="0" g="0" b="0"/>
        </a:effectRef>
        <a:fontRef idx="minor"/>
      </dsp:style>
    </dsp:sp>
    <dsp:sp modelId="{3E75DE95-159A-3245-94C0-C9D89CBC7EEC}">
      <dsp:nvSpPr>
        <dsp:cNvPr id="0" name=""/>
        <dsp:cNvSpPr/>
      </dsp:nvSpPr>
      <dsp:spPr>
        <a:xfrm>
          <a:off x="698060" y="1315590"/>
          <a:ext cx="9907943" cy="657795"/>
        </a:xfrm>
        <a:prstGeom prst="rect">
          <a:avLst/>
        </a:prstGeom>
        <a:solidFill>
          <a:srgbClr val="DEAB37"/>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2125" tIns="68580" rIns="68580" bIns="68580" numCol="1" spcCol="1270" anchor="ctr" anchorCtr="0">
          <a:noAutofit/>
        </a:bodyPr>
        <a:lstStyle/>
        <a:p>
          <a:pPr lvl="0" algn="l" defTabSz="1200150">
            <a:lnSpc>
              <a:spcPct val="90000"/>
            </a:lnSpc>
            <a:spcBef>
              <a:spcPct val="0"/>
            </a:spcBef>
            <a:spcAft>
              <a:spcPct val="35000"/>
            </a:spcAft>
          </a:pPr>
          <a:r>
            <a:rPr lang="en-US" sz="2700" kern="1200"/>
            <a:t>Third party intermediaries; </a:t>
          </a:r>
        </a:p>
      </dsp:txBody>
      <dsp:txXfrm>
        <a:off x="698060" y="1315590"/>
        <a:ext cx="9907943" cy="657795"/>
      </dsp:txXfrm>
    </dsp:sp>
    <dsp:sp modelId="{C6692895-9A2E-1E46-8C7A-97C230F6A174}">
      <dsp:nvSpPr>
        <dsp:cNvPr id="0" name=""/>
        <dsp:cNvSpPr/>
      </dsp:nvSpPr>
      <dsp:spPr>
        <a:xfrm>
          <a:off x="286938" y="1233365"/>
          <a:ext cx="822244" cy="822244"/>
        </a:xfrm>
        <a:prstGeom prst="ellipse">
          <a:avLst/>
        </a:prstGeom>
        <a:solidFill>
          <a:schemeClr val="lt1">
            <a:hueOff val="0"/>
            <a:satOff val="0"/>
            <a:lumOff val="0"/>
            <a:alphaOff val="0"/>
          </a:schemeClr>
        </a:solidFill>
        <a:ln w="12700" cap="flat" cmpd="sng" algn="ctr">
          <a:solidFill>
            <a:srgbClr val="DEAB37"/>
          </a:solidFill>
          <a:prstDash val="solid"/>
          <a:miter lim="800000"/>
        </a:ln>
        <a:effectLst/>
      </dsp:spPr>
      <dsp:style>
        <a:lnRef idx="2">
          <a:scrgbClr r="0" g="0" b="0"/>
        </a:lnRef>
        <a:fillRef idx="1">
          <a:scrgbClr r="0" g="0" b="0"/>
        </a:fillRef>
        <a:effectRef idx="0">
          <a:scrgbClr r="0" g="0" b="0"/>
        </a:effectRef>
        <a:fontRef idx="minor"/>
      </dsp:style>
    </dsp:sp>
    <dsp:sp modelId="{9618CE50-0BAA-AF4E-9A16-BB33319C227D}">
      <dsp:nvSpPr>
        <dsp:cNvPr id="0" name=""/>
        <dsp:cNvSpPr/>
      </dsp:nvSpPr>
      <dsp:spPr>
        <a:xfrm>
          <a:off x="458951" y="2302283"/>
          <a:ext cx="10147052" cy="657795"/>
        </a:xfrm>
        <a:prstGeom prst="rect">
          <a:avLst/>
        </a:prstGeom>
        <a:solidFill>
          <a:srgbClr val="EB7924"/>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2125" tIns="68580" rIns="68580" bIns="68580" numCol="1" spcCol="1270" anchor="ctr" anchorCtr="0">
          <a:noAutofit/>
        </a:bodyPr>
        <a:lstStyle/>
        <a:p>
          <a:pPr lvl="0" algn="l" defTabSz="1200150">
            <a:lnSpc>
              <a:spcPct val="90000"/>
            </a:lnSpc>
            <a:spcBef>
              <a:spcPct val="0"/>
            </a:spcBef>
            <a:spcAft>
              <a:spcPct val="35000"/>
            </a:spcAft>
          </a:pPr>
          <a:r>
            <a:rPr lang="en-US" sz="2700" kern="1200" dirty="0"/>
            <a:t>New European privacy laws that might affect US privacy protection. </a:t>
          </a:r>
        </a:p>
      </dsp:txBody>
      <dsp:txXfrm>
        <a:off x="458951" y="2302283"/>
        <a:ext cx="10147052" cy="657795"/>
      </dsp:txXfrm>
    </dsp:sp>
    <dsp:sp modelId="{7D2D31D5-2239-4E47-B7ED-871A12098739}">
      <dsp:nvSpPr>
        <dsp:cNvPr id="0" name=""/>
        <dsp:cNvSpPr/>
      </dsp:nvSpPr>
      <dsp:spPr>
        <a:xfrm>
          <a:off x="47829" y="2220058"/>
          <a:ext cx="822244" cy="822244"/>
        </a:xfrm>
        <a:prstGeom prst="ellipse">
          <a:avLst/>
        </a:prstGeom>
        <a:solidFill>
          <a:schemeClr val="lt1">
            <a:hueOff val="0"/>
            <a:satOff val="0"/>
            <a:lumOff val="0"/>
            <a:alphaOff val="0"/>
          </a:schemeClr>
        </a:solidFill>
        <a:ln w="12700" cap="flat" cmpd="sng" algn="ctr">
          <a:solidFill>
            <a:srgbClr val="EB7924"/>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8A1440-FE83-054B-9C50-D472F718DB54}">
      <dsp:nvSpPr>
        <dsp:cNvPr id="0" name=""/>
        <dsp:cNvSpPr/>
      </dsp:nvSpPr>
      <dsp:spPr>
        <a:xfrm>
          <a:off x="-2544298" y="-427262"/>
          <a:ext cx="3307215" cy="3307215"/>
        </a:xfrm>
        <a:prstGeom prst="blockArc">
          <a:avLst>
            <a:gd name="adj1" fmla="val 18900000"/>
            <a:gd name="adj2" fmla="val 2700000"/>
            <a:gd name="adj3" fmla="val 653"/>
          </a:avLst>
        </a:pr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C3B1C2A-D0FA-C745-B761-D0EC166B0778}">
      <dsp:nvSpPr>
        <dsp:cNvPr id="0" name=""/>
        <dsp:cNvSpPr/>
      </dsp:nvSpPr>
      <dsp:spPr>
        <a:xfrm>
          <a:off x="742608" y="632257"/>
          <a:ext cx="5914867" cy="1188174"/>
        </a:xfrm>
        <a:prstGeom prst="rect">
          <a:avLst/>
        </a:prstGeom>
        <a:solidFill>
          <a:srgbClr val="678250"/>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73411" tIns="91440" rIns="91440" bIns="91440" numCol="1" spcCol="1270" anchor="ctr" anchorCtr="0">
          <a:noAutofit/>
        </a:bodyPr>
        <a:lstStyle/>
        <a:p>
          <a:pPr lvl="0" algn="l" defTabSz="1600200">
            <a:lnSpc>
              <a:spcPct val="90000"/>
            </a:lnSpc>
            <a:spcBef>
              <a:spcPct val="0"/>
            </a:spcBef>
            <a:spcAft>
              <a:spcPct val="35000"/>
            </a:spcAft>
          </a:pPr>
          <a:r>
            <a:rPr lang="en-US" sz="3600" kern="1200" dirty="0"/>
            <a:t>New legal responsibilities for </a:t>
          </a:r>
          <a:r>
            <a:rPr lang="en-US" sz="3600" kern="1200" dirty="0" smtClean="0"/>
            <a:t>researchers</a:t>
          </a:r>
          <a:endParaRPr lang="en-US" sz="3600" kern="1200" dirty="0"/>
        </a:p>
      </dsp:txBody>
      <dsp:txXfrm>
        <a:off x="742608" y="632257"/>
        <a:ext cx="5914867" cy="1188174"/>
      </dsp:txXfrm>
    </dsp:sp>
    <dsp:sp modelId="{7922D9A1-407A-CB43-8EF9-AD40672C06BA}">
      <dsp:nvSpPr>
        <dsp:cNvPr id="0" name=""/>
        <dsp:cNvSpPr/>
      </dsp:nvSpPr>
      <dsp:spPr>
        <a:xfrm>
          <a:off x="0" y="483736"/>
          <a:ext cx="1485217" cy="1485217"/>
        </a:xfrm>
        <a:prstGeom prst="ellipse">
          <a:avLst/>
        </a:prstGeom>
        <a:solidFill>
          <a:schemeClr val="lt1">
            <a:hueOff val="0"/>
            <a:satOff val="0"/>
            <a:lumOff val="0"/>
            <a:alphaOff val="0"/>
          </a:schemeClr>
        </a:solidFill>
        <a:ln w="12700" cap="flat" cmpd="sng" algn="ctr">
          <a:solidFill>
            <a:srgbClr val="678250"/>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8A1440-FE83-054B-9C50-D472F718DB54}">
      <dsp:nvSpPr>
        <dsp:cNvPr id="0" name=""/>
        <dsp:cNvSpPr/>
      </dsp:nvSpPr>
      <dsp:spPr>
        <a:xfrm>
          <a:off x="-2189337" y="-368848"/>
          <a:ext cx="2850767" cy="2850767"/>
        </a:xfrm>
        <a:prstGeom prst="blockArc">
          <a:avLst>
            <a:gd name="adj1" fmla="val 18900000"/>
            <a:gd name="adj2" fmla="val 2700000"/>
            <a:gd name="adj3" fmla="val 758"/>
          </a:avLst>
        </a:pr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0DB3BAA-7A2E-5143-BFEB-F94F1765C37F}">
      <dsp:nvSpPr>
        <dsp:cNvPr id="0" name=""/>
        <dsp:cNvSpPr/>
      </dsp:nvSpPr>
      <dsp:spPr>
        <a:xfrm>
          <a:off x="644679" y="554097"/>
          <a:ext cx="6943237" cy="1031487"/>
        </a:xfrm>
        <a:prstGeom prst="rect">
          <a:avLst/>
        </a:prstGeom>
        <a:solidFill>
          <a:srgbClr val="DEAB37"/>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625" tIns="111760" rIns="111760" bIns="111760" numCol="1" spcCol="1270" anchor="ctr" anchorCtr="0">
          <a:noAutofit/>
        </a:bodyPr>
        <a:lstStyle/>
        <a:p>
          <a:pPr lvl="0" algn="l" defTabSz="1955800">
            <a:lnSpc>
              <a:spcPct val="90000"/>
            </a:lnSpc>
            <a:spcBef>
              <a:spcPct val="0"/>
            </a:spcBef>
            <a:spcAft>
              <a:spcPct val="35000"/>
            </a:spcAft>
          </a:pPr>
          <a:r>
            <a:rPr lang="en-US" sz="4400" kern="1200" dirty="0"/>
            <a:t>Third party </a:t>
          </a:r>
          <a:r>
            <a:rPr lang="en-US" sz="4400" kern="1200" dirty="0" smtClean="0"/>
            <a:t>intermediaries </a:t>
          </a:r>
          <a:endParaRPr lang="en-US" sz="4400" kern="1200" dirty="0"/>
        </a:p>
      </dsp:txBody>
      <dsp:txXfrm>
        <a:off x="644679" y="554097"/>
        <a:ext cx="6943237" cy="1031487"/>
      </dsp:txXfrm>
    </dsp:sp>
    <dsp:sp modelId="{C6692895-9A2E-1E46-8C7A-97C230F6A174}">
      <dsp:nvSpPr>
        <dsp:cNvPr id="0" name=""/>
        <dsp:cNvSpPr/>
      </dsp:nvSpPr>
      <dsp:spPr>
        <a:xfrm>
          <a:off x="0" y="411855"/>
          <a:ext cx="1289359" cy="1289359"/>
        </a:xfrm>
        <a:prstGeom prst="ellipse">
          <a:avLst/>
        </a:prstGeom>
        <a:solidFill>
          <a:schemeClr val="lt1">
            <a:hueOff val="0"/>
            <a:satOff val="0"/>
            <a:lumOff val="0"/>
            <a:alphaOff val="0"/>
          </a:schemeClr>
        </a:solidFill>
        <a:ln w="12700" cap="flat" cmpd="sng" algn="ctr">
          <a:solidFill>
            <a:srgbClr val="DEAB37"/>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8.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9.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D897E6-D49E-5A44-BF56-C4CA68E0C128}" type="datetimeFigureOut">
              <a:rPr lang="en-US" smtClean="0"/>
              <a:t>2/27/2019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5FC3C2-21C2-194B-B782-454358BA18C6}" type="slidenum">
              <a:rPr lang="en-US" smtClean="0"/>
              <a:t>‹#›</a:t>
            </a:fld>
            <a:endParaRPr lang="en-US"/>
          </a:p>
        </p:txBody>
      </p:sp>
    </p:spTree>
    <p:extLst>
      <p:ext uri="{BB962C8B-B14F-4D97-AF65-F5344CB8AC3E}">
        <p14:creationId xmlns:p14="http://schemas.microsoft.com/office/powerpoint/2010/main" val="31837051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Hello and welcome to today’s webinar titled </a:t>
            </a:r>
            <a:r>
              <a:rPr lang="en-US" sz="1200" i="1" kern="1200" dirty="0" smtClean="0">
                <a:solidFill>
                  <a:schemeClr val="tx1"/>
                </a:solidFill>
                <a:effectLst/>
                <a:latin typeface="+mn-lt"/>
                <a:ea typeface="+mn-ea"/>
                <a:cs typeface="+mn-cs"/>
              </a:rPr>
              <a:t>Emerging Legal Issues for Using Passively Collected Datasets</a:t>
            </a:r>
            <a:r>
              <a:rPr lang="en-US" sz="1200" kern="1200" dirty="0" smtClean="0">
                <a:solidFill>
                  <a:schemeClr val="tx1"/>
                </a:solidFill>
                <a:effectLst/>
                <a:latin typeface="+mn-lt"/>
                <a:ea typeface="+mn-ea"/>
                <a:cs typeface="+mn-cs"/>
              </a:rPr>
              <a:t>. My name is Gretchen Stoeltje, and I’m an Assistant Research Scientist, at the Texas A&amp;M Transportation Institute. I work in the Planning and Engagement Program in Austin, TX. This is Sue Chrysler, director of the Safe-D University Transportation Center at TTI and this is Ace Ramsey, law student researcher on this project and a third year law student at Texas A&amp;M Law School.</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Today we are going to talk about some of the high-level findings of our study, which focused on what new legal matters are emerging for researchers who are using passively collected data for their research.</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Before we get into the project, Sue will tell you a bit about why these are issues that need to be addressed.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95FC3C2-21C2-194B-B782-454358BA18C6}" type="slidenum">
              <a:rPr lang="en-US" smtClean="0"/>
              <a:t>1</a:t>
            </a:fld>
            <a:endParaRPr lang="en-US"/>
          </a:p>
        </p:txBody>
      </p:sp>
    </p:spTree>
    <p:extLst>
      <p:ext uri="{BB962C8B-B14F-4D97-AF65-F5344CB8AC3E}">
        <p14:creationId xmlns:p14="http://schemas.microsoft.com/office/powerpoint/2010/main" val="38197628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3"/>
            <a:endParaRPr lang="en-US" sz="1200" kern="1200" dirty="0">
              <a:solidFill>
                <a:schemeClr val="tx1"/>
              </a:solidFill>
              <a:effectLst/>
              <a:latin typeface="+mn-lt"/>
              <a:ea typeface="+mn-ea"/>
              <a:cs typeface="+mn-cs"/>
            </a:endParaRPr>
          </a:p>
          <a:p>
            <a:pPr lvl="3"/>
            <a:endParaRPr lang="en-US" sz="1200" kern="1200" dirty="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Passive data collection is appealing for researchers because it bypasses the sometimes onerous process of recruiting research project participants and collecting the data.  It can also produce robust datasets. One disadvantage of passively acquired data is that the researcher have little or no control over what data have been collected, and how. Private data aggregators generally rely on a chain of legally binding agreements to access source data and package and resell it to buyers for limited uses and functions, and- very importantly - to obtain consent.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95FC3C2-21C2-194B-B782-454358BA18C6}" type="slidenum">
              <a:rPr lang="en-US" smtClean="0"/>
              <a:t>10</a:t>
            </a:fld>
            <a:endParaRPr lang="en-US"/>
          </a:p>
        </p:txBody>
      </p:sp>
    </p:spTree>
    <p:extLst>
      <p:ext uri="{BB962C8B-B14F-4D97-AF65-F5344CB8AC3E}">
        <p14:creationId xmlns:p14="http://schemas.microsoft.com/office/powerpoint/2010/main" val="38258750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This has lead to a</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lack of clarity around data ownership and privacy interests. Clarity about who owns the data is important because ownership of data is tantamount to control. Ownership determines: </a:t>
            </a:r>
          </a:p>
          <a:p>
            <a:pPr lvl="1"/>
            <a:r>
              <a:rPr lang="en-US" sz="1200" kern="1200" dirty="0" smtClean="0">
                <a:solidFill>
                  <a:schemeClr val="tx1"/>
                </a:solidFill>
                <a:effectLst/>
                <a:latin typeface="+mn-lt"/>
                <a:ea typeface="+mn-ea"/>
                <a:cs typeface="+mn-cs"/>
              </a:rPr>
              <a:t>who can collect, process, use, and disseminate data </a:t>
            </a:r>
          </a:p>
          <a:p>
            <a:pPr lvl="1"/>
            <a:r>
              <a:rPr lang="en-US" sz="1200" kern="1200" dirty="0" smtClean="0">
                <a:solidFill>
                  <a:schemeClr val="tx1"/>
                </a:solidFill>
                <a:effectLst/>
                <a:latin typeface="+mn-lt"/>
                <a:ea typeface="+mn-ea"/>
                <a:cs typeface="+mn-cs"/>
              </a:rPr>
              <a:t>who is responsible for ensuring necessary privacy protections and security of access.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primary data collection, the researcher is usually directly responsible to the project participants for ensuring necessary privacy protections are in place.  Human subjects participants are considered the owners of their own data, and this is made clear in the consent forms they sign when joining a project. Those forms provide for the protection of a person’s private data, what is known as Personally Identifying Information (PII).</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using aggregated, passively collected data, resolving the ownership of a particular type of data is complex. Participants are often technology end users or consumers. Their data is generally de-identified before it is sold or shared with researchers.  So, as data are aggregated from ever greater numbers of sources, the issues of data provenance and consent become murkier. Researchers are not necessarily privy to the terms of participant consent and what permissions those participants gave regarding the use of their data and the protection of their privacy when they agreed to the terms.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These data aggregators or other entities that license and sell data are not governed by the ethical regulations and practices that Human Subjects researchers are so a disadvantage to using existing, passive data is that the researcher has little or no control over what data have been collected, and how. And once an Institutional Review Board has determined that a project is not Human Subjects research, the researchers have typically little or no guidance about their own rights and duties regarding this data.</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95FC3C2-21C2-194B-B782-454358BA18C6}" type="slidenum">
              <a:rPr lang="en-US" smtClean="0"/>
              <a:t>11</a:t>
            </a:fld>
            <a:endParaRPr lang="en-US"/>
          </a:p>
        </p:txBody>
      </p:sp>
    </p:spTree>
    <p:extLst>
      <p:ext uri="{BB962C8B-B14F-4D97-AF65-F5344CB8AC3E}">
        <p14:creationId xmlns:p14="http://schemas.microsoft.com/office/powerpoint/2010/main" val="14187293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b="1" kern="1200" dirty="0">
                <a:solidFill>
                  <a:schemeClr val="tx1"/>
                </a:solidFill>
                <a:effectLst/>
                <a:latin typeface="+mn-lt"/>
                <a:ea typeface="+mn-ea"/>
                <a:cs typeface="+mn-cs"/>
              </a:rPr>
              <a:t>Research questions</a:t>
            </a:r>
            <a:r>
              <a:rPr lang="en-US" sz="1200" kern="1200" dirty="0">
                <a:solidFill>
                  <a:schemeClr val="tx1"/>
                </a:solidFill>
                <a:effectLst/>
                <a:latin typeface="+mn-lt"/>
                <a:ea typeface="+mn-ea"/>
                <a:cs typeface="+mn-cs"/>
              </a:rPr>
              <a:t> prompted by these changes:  </a:t>
            </a:r>
          </a:p>
          <a:p>
            <a:pPr lvl="1"/>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So in comparing these two scenarios for human subjects researchers who are beginning to use passively collected data, we identified these two research questions: </a:t>
            </a:r>
          </a:p>
          <a:p>
            <a:pPr lvl="2"/>
            <a:r>
              <a:rPr lang="en-US" sz="1200" kern="1200" dirty="0">
                <a:solidFill>
                  <a:schemeClr val="tx1"/>
                </a:solidFill>
                <a:effectLst/>
                <a:latin typeface="+mn-lt"/>
                <a:ea typeface="+mn-ea"/>
                <a:cs typeface="+mn-cs"/>
              </a:rPr>
              <a:t>What are the legal and ethical requirements for human subjects research?</a:t>
            </a:r>
          </a:p>
          <a:p>
            <a:pPr lvl="2"/>
            <a:r>
              <a:rPr lang="en-US" sz="1200" kern="1200" dirty="0">
                <a:solidFill>
                  <a:schemeClr val="tx1"/>
                </a:solidFill>
                <a:effectLst/>
                <a:latin typeface="+mn-lt"/>
                <a:ea typeface="+mn-ea"/>
                <a:cs typeface="+mn-cs"/>
              </a:rPr>
              <a:t>What are the implications for those legal and ethical requirements now that researchers may be more heavily dependent on more privately sourced, passively collected data? </a:t>
            </a:r>
          </a:p>
          <a:p>
            <a:pPr lvl="1"/>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95FC3C2-21C2-194B-B782-454358BA18C6}" type="slidenum">
              <a:rPr lang="en-US" smtClean="0"/>
              <a:t>12</a:t>
            </a:fld>
            <a:endParaRPr lang="en-US"/>
          </a:p>
        </p:txBody>
      </p:sp>
    </p:spTree>
    <p:extLst>
      <p:ext uri="{BB962C8B-B14F-4D97-AF65-F5344CB8AC3E}">
        <p14:creationId xmlns:p14="http://schemas.microsoft.com/office/powerpoint/2010/main" val="85669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Overall our results revealed a kind of before and after story about consent.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We looked at 2 major areas that define transportation research for human subjects researchers and noted how consent is affected by the transition to using passively collected data:</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first area affected by this change is the legal and ethical requirements for data acquisition. There are 2 different but intersecting sets of requirements that provide guidance for data acquisition.</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The regulatory framework for human subjects research;</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The legal environment for protection of privacy.</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second area affected by this change is the state of researcher knowledge and practice. In the semi-structured conversations, respondents described their current research practices and the procedures and protocols developed to protect the privacy of study participants. They also discussed questions and challenges emerging from more complex data acquisition or sharing arrangements that they were or might be engaged in in the future.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95FC3C2-21C2-194B-B782-454358BA18C6}" type="slidenum">
              <a:rPr lang="en-US" smtClean="0"/>
              <a:t>13</a:t>
            </a:fld>
            <a:endParaRPr lang="en-US"/>
          </a:p>
        </p:txBody>
      </p:sp>
    </p:spTree>
    <p:extLst>
      <p:ext uri="{BB962C8B-B14F-4D97-AF65-F5344CB8AC3E}">
        <p14:creationId xmlns:p14="http://schemas.microsoft.com/office/powerpoint/2010/main" val="40260369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This slide represents a use case in a “Before” state that we are calling “Primary Collector.” This use case shows the relationship between the participant and the researcher, specifically the transfer of both participant data and participant consent. In this arrangement a researcher directly collects his or her own primary data. The researcher first works with the IRB to determine whether the research is human subjects research. If they determine that it is, the researcher and IRB collaborate on drafting an Informed Consent Agreement that the subject must sign before participating in the study. The researcher may then collect, use, and protect the data according to the terms of the agreement and following the guidelines and protocols developed by the IRB.</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regulatory framework for this model of human subjects research is governed by the National Research Act of 1974 in response to unethical treatment of people during WWII as well as during scientific projects in the US. The act was expanded in 1991 as the Common Rule which created IRBs. The act was codified in the Code of Federal Regulations and is now regulated by the Office of Human Research Protections. The regulations require that all institutions receiving federal research monies must adhere to consistent ethical protocols, including obtaining and documenting informed consent.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current state of researcher knowledge and practice around this type of arrangement is that with IRB oversight, researchers actively collecting primary data have a number of protective protocols they may use to protect participants’ PII while it is in their custody, and prepare it for sharing with others, which is often a condition of federal funding. In these cases, they have a legal duty, created by contract in the Informed Consent forms, to protect participant data. Researchers understand these duties because of the ongoing guidance of their IRBs and the clearly stated terms of the consent forms.</a:t>
            </a:r>
          </a:p>
          <a:p>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95FC3C2-21C2-194B-B782-454358BA18C6}" type="slidenum">
              <a:rPr lang="en-US" smtClean="0"/>
              <a:t>14</a:t>
            </a:fld>
            <a:endParaRPr lang="en-US"/>
          </a:p>
        </p:txBody>
      </p:sp>
    </p:spTree>
    <p:extLst>
      <p:ext uri="{BB962C8B-B14F-4D97-AF65-F5344CB8AC3E}">
        <p14:creationId xmlns:p14="http://schemas.microsoft.com/office/powerpoint/2010/main" val="19935980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This slide represents a use case in an “After” state that we are calling “Sharing Data Aggregator.</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In this arrangement, researchers acquire passively collected data from a private entity. First, a private data collector such as a mobile app developer acquires data from an end user under the terms of one or more digital agreements embodied in a Terms and Conditions Agreement. The private data collector then sells or shares the data with a data aggregator through a Data Licensing Agreement. The data may or may not be de-identified. The data aggregator then compiles or aggregates data from multiple private and/or public data sources. That aggregated data is de-identified. The data aggregator then sells or shares that data with the public researcher through a Data Licensing Agreement. The aggregator may also require the researcher to sign a Non-Disclosure Agreement that protects the company’s proprietary business information.</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There is a legal environment for protection of privacy that includes specific privacy protections in place at both the state and federal levels. However they are not harmonized. This means that the laws are inconsistent as to exactly what the right is, where in the law it is found, and to whom it applies. The Federal Trade Commission is tasked with consumer protection against deceptive practices, but currently there is no legislation governing the use, sale and collection of personal information by private companies.  There is new legislation in the EU which affects anyone gathering the data of EU citizens, regardless of their legal jurisdiction. The legislation returns much control of personal data to consumers who are EU citizens. Because it may be impractical to develop protocols for different markets, companies may choose to develop worldwide protocols to ensure that they are in compliance with the EU regulation, even regarding non-EU citizens. So this law may essentially function as a privacy protection law that governs all companies worldwide and may act to protect the privacy rights of US citizens as well.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Our conversations with researchers about this type of arrangement show that they understand that personally identifying information is much less discoverable in these large datasets since the data has often been de-identified, encrypted and aggregated before they acquire it. But because there is no internal regulator similar to the IRB for these types of datasets, researchers tend to be less clear on the ownership of that data or their duty to those data owners. In addition to individual data owners, a researcher may have a legal duty to protect the business or reputational interest of the company providing the data. This duty would be clarified in a Non-Disclosure Agreement or Data Sharing Agreement.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95FC3C2-21C2-194B-B782-454358BA18C6}" type="slidenum">
              <a:rPr lang="en-US" smtClean="0"/>
              <a:t>15</a:t>
            </a:fld>
            <a:endParaRPr lang="en-US"/>
          </a:p>
        </p:txBody>
      </p:sp>
    </p:spTree>
    <p:extLst>
      <p:ext uri="{BB962C8B-B14F-4D97-AF65-F5344CB8AC3E}">
        <p14:creationId xmlns:p14="http://schemas.microsoft.com/office/powerpoint/2010/main" val="36303666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Two big legal and ethical concerns that researchers expressed about using these datasets were the risk of data re-identification, and data breaches.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Data re-identification is what happens when personal information is revealed from datasets that were presumed to be cleaned. As more datasets are created and made available, it becomes easier to restore personal data, even if the dataset has been scrubbed of personal information. The reason is that by combining two or more de-identified datasets, it is possible to re-identifying the private data in each individual set. Researchers were unsure of their legal liability in such a scenario. They were also concerned with their ethical duty to protect subject privacy, calling for a very rigorous thought process that would have researchers anticipate whether an event or pieces of information in the data would ever show up in other data sets or information streams that would enable identification of individual people. One institution has put such a process in place, called a Re-identification Risk Assessment. This assessment  systematizes that thought process for researchers embarking on new research.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other big concern is data breaches.</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Large data breaches being reported at private companies are raising questions about how IRBs will respond to these breaches, specifically regarding data storage. While cloud storage is a suitable option for the scale of data that some researchers now collect and acquire, the concern is whether IRBs will assess and approve cloud storage as sufficiently secure.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95FC3C2-21C2-194B-B782-454358BA18C6}" type="slidenum">
              <a:rPr lang="en-US" smtClean="0"/>
              <a:t>16</a:t>
            </a:fld>
            <a:endParaRPr lang="en-US"/>
          </a:p>
        </p:txBody>
      </p:sp>
    </p:spTree>
    <p:extLst>
      <p:ext uri="{BB962C8B-B14F-4D97-AF65-F5344CB8AC3E}">
        <p14:creationId xmlns:p14="http://schemas.microsoft.com/office/powerpoint/2010/main" val="3442966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From these results, the research team observed three main areas of change for researchers working with passively collected datasets: </a:t>
            </a:r>
          </a:p>
          <a:p>
            <a:pPr marL="228600" lvl="0" indent="-228600">
              <a:buAutoNum type="arabicPeriod"/>
            </a:pPr>
            <a:r>
              <a:rPr lang="en-US" sz="1200" kern="1200" dirty="0">
                <a:solidFill>
                  <a:schemeClr val="tx1"/>
                </a:solidFill>
                <a:effectLst/>
                <a:latin typeface="+mn-lt"/>
                <a:ea typeface="+mn-ea"/>
                <a:cs typeface="+mn-cs"/>
              </a:rPr>
              <a:t>New legal responsibilities for researchers; </a:t>
            </a:r>
          </a:p>
          <a:p>
            <a:pPr marL="228600" lvl="0" indent="-228600">
              <a:buAutoNum type="arabicPeriod"/>
            </a:pPr>
            <a:r>
              <a:rPr lang="en-US" sz="1200" kern="1200" dirty="0">
                <a:solidFill>
                  <a:schemeClr val="tx1"/>
                </a:solidFill>
                <a:effectLst/>
                <a:latin typeface="+mn-lt"/>
                <a:ea typeface="+mn-ea"/>
                <a:cs typeface="+mn-cs"/>
              </a:rPr>
              <a:t>Third party intermediaries; </a:t>
            </a:r>
          </a:p>
          <a:p>
            <a:pPr marL="228600" lvl="0" indent="-228600">
              <a:buAutoNum type="arabicPeriod"/>
            </a:pPr>
            <a:r>
              <a:rPr lang="en-US" sz="1200" kern="1200" dirty="0">
                <a:solidFill>
                  <a:schemeClr val="tx1"/>
                </a:solidFill>
                <a:effectLst/>
                <a:latin typeface="+mn-lt"/>
                <a:ea typeface="+mn-ea"/>
                <a:cs typeface="+mn-cs"/>
              </a:rPr>
              <a:t>and </a:t>
            </a:r>
            <a:r>
              <a:rPr lang="en-US" sz="1200" kern="1200" dirty="0" smtClean="0">
                <a:solidFill>
                  <a:schemeClr val="tx1"/>
                </a:solidFill>
                <a:effectLst/>
                <a:latin typeface="+mn-lt"/>
                <a:ea typeface="+mn-ea"/>
                <a:cs typeface="+mn-cs"/>
              </a:rPr>
              <a:t>new </a:t>
            </a:r>
            <a:r>
              <a:rPr lang="en-US" sz="1200" kern="1200" dirty="0">
                <a:solidFill>
                  <a:schemeClr val="tx1"/>
                </a:solidFill>
                <a:effectLst/>
                <a:latin typeface="+mn-lt"/>
                <a:ea typeface="+mn-ea"/>
                <a:cs typeface="+mn-cs"/>
              </a:rPr>
              <a:t>European privacy laws that might affect US privacy protection. </a:t>
            </a:r>
          </a:p>
          <a:p>
            <a:pPr lvl="0"/>
            <a:endParaRPr lang="en-US"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95FC3C2-21C2-194B-B782-454358BA18C6}" type="slidenum">
              <a:rPr lang="en-US" smtClean="0"/>
              <a:t>17</a:t>
            </a:fld>
            <a:endParaRPr lang="en-US"/>
          </a:p>
        </p:txBody>
      </p:sp>
    </p:spTree>
    <p:extLst>
      <p:ext uri="{BB962C8B-B14F-4D97-AF65-F5344CB8AC3E}">
        <p14:creationId xmlns:p14="http://schemas.microsoft.com/office/powerpoint/2010/main" val="38437925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New legal responsibilities for researchers may include contractual duties to data aggregators and other data sources, as well as some element of legal responsibility for data re-identification.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Let’s first talk about new contractual duties. Researcher rights and duties regarding these newer datasets can be very different from the rights and duties governed by human subjects research regulation and overseen by IRBs. It is important that researchers are as well-informed about legal and ethical requirements in working with these new datasets as they are about working with primary datasets. Human subjects research assigns the researcher a duty to protect the privacy and personal data of the subject; using passively collected, privately sourced data often creates a legal duty for the researcher to protect the reputational or proprietary business interest of the company from whom they acquired the data. While IRBs have functioned to establish best practices and internal regulation for researchers who actively collect primary data, there is no analogous internal regulator to guide researchers working with passively collected, commercially sourced data. This leaves researchers without a systematic approach to data protection or a consistent working knowledge of their legal duties under these contracts. They must develop legal relationships and protection protocols on their own. Managing and handling proprietary business data without institutional support or consistent protocols could leave them vulnerable to inadvertently breaching contract or damaging relationships.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second new type of legal responsibility for researchers is regarding data re-identification. The increased risk of re-identification of PII may also create another legal question for researchers: might they be legally responsible for pursuing research that could result in data re-identification? When collecting data from subjects directly, a researcher has the opportunity to convey the risks of the study to the would-be subject in the Informed Consent form. This informs the subject of the risk to their data and allows them to make an informed, voluntary decision about participating. This reduces or even eliminates the researcher’s responsibility for harm to the participant if their data is re-identified. When using passively collected datasets collected by someone else, researchers do not have access to subjects, and cannot directly communicate the risk. And although the researcher may be acting within the rights granted by contract, if the risk of re-identification was foreseeable, the researcher could be partly responsible for the re-identification if the researcher could have reasonably anticipated the risk.</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95FC3C2-21C2-194B-B782-454358BA18C6}" type="slidenum">
              <a:rPr lang="en-US" smtClean="0"/>
              <a:t>18</a:t>
            </a:fld>
            <a:endParaRPr lang="en-US"/>
          </a:p>
        </p:txBody>
      </p:sp>
    </p:spTree>
    <p:extLst>
      <p:ext uri="{BB962C8B-B14F-4D97-AF65-F5344CB8AC3E}">
        <p14:creationId xmlns:p14="http://schemas.microsoft.com/office/powerpoint/2010/main" val="34640862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 second area of change for researchers resulting from the use of these new datasets is the rise of third party intermediaries or data warehouses. Working with commercial data collectors, aggregators and other data owners brings with it a new set of interests to protect: corporate proprietary processes and information. With few exceptions, researchers have little official training or support for how to protect these interests. Engaging a data warehouse intermediary, or trusted third party, may be an option for managing these issues. These entities can provide systematic data management protocols and protections. </a:t>
            </a:r>
          </a:p>
          <a:p>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this arrangement, the data warehouse creates legal relationships with data owners for housing and managing data, and researchers then contract with the data warehouse for licensing the data. These models could help to bridge the knowledge and process gaps identified by researchers who find themselves facing new legal and ethical duties, as well as new data protection challenges, without regular institutional support. Through standardized protocols and practices, they may also lower the risk of data re-identification. And through contractual agreements, they could also reduce researcher responsibility for that risk.</a:t>
            </a: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95FC3C2-21C2-194B-B782-454358BA18C6}" type="slidenum">
              <a:rPr lang="en-US" smtClean="0"/>
              <a:t>19</a:t>
            </a:fld>
            <a:endParaRPr lang="en-US"/>
          </a:p>
        </p:txBody>
      </p:sp>
    </p:spTree>
    <p:extLst>
      <p:ext uri="{BB962C8B-B14F-4D97-AF65-F5344CB8AC3E}">
        <p14:creationId xmlns:p14="http://schemas.microsoft.com/office/powerpoint/2010/main" val="23417752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kern="1200" dirty="0">
                <a:solidFill>
                  <a:schemeClr val="tx1"/>
                </a:solidFill>
                <a:effectLst/>
                <a:latin typeface="+mn-lt"/>
                <a:ea typeface="+mn-ea"/>
                <a:cs typeface="+mn-cs"/>
              </a:rPr>
              <a:t>Lead in to project: why are these issues that need to be </a:t>
            </a:r>
            <a:r>
              <a:rPr lang="en-US" sz="1200" kern="1200" dirty="0" smtClean="0">
                <a:solidFill>
                  <a:schemeClr val="tx1"/>
                </a:solidFill>
                <a:effectLst/>
                <a:latin typeface="+mn-lt"/>
                <a:ea typeface="+mn-ea"/>
                <a:cs typeface="+mn-cs"/>
              </a:rPr>
              <a:t>addressed.</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95FC3C2-21C2-194B-B782-454358BA18C6}" type="slidenum">
              <a:rPr lang="en-US" smtClean="0"/>
              <a:t>2</a:t>
            </a:fld>
            <a:endParaRPr lang="en-US"/>
          </a:p>
        </p:txBody>
      </p:sp>
    </p:spTree>
    <p:extLst>
      <p:ext uri="{BB962C8B-B14F-4D97-AF65-F5344CB8AC3E}">
        <p14:creationId xmlns:p14="http://schemas.microsoft.com/office/powerpoint/2010/main" val="9392832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last big change in the legal landscape for researchers that we identified is that the recent changes in European law could have implications for how consent is granted in the passive data collection process. Currently, in the commercial context, a customer or user grants consent to use his or her data when they agree to the terms of a Terms and Conditions Agreement. Some may read those terms but many do not. In any case, a user generally must agree to the terms if they want to use the service. In the US, users are offered few, if any, opportunities to negotiate those terms or control the use of their data once it is collected. The newly enacted European Union’s General Data Protection Regulation (GDPR) returns significant control over a user’s data to those users including how the data may be used and whether it should be destroyed or withdrawn from the corporate holdings.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Because of the broad scope of the GDPR, many companies are bringing their practices into compliance with the regulation in all markets. More pointedly, in the US, the Department of Health and Human Services is being encouraged by its advisory committee to consider harmonizing its human research regulations with their EU counterparts. These legal shifts could create new data collection and protection requirements for private sector entities, and could also provide closer alignment between current human subjects research protocols and passively collected data use and management. For example, there could be processes established for obtaining and managing informed consent to future research uses of the data, or for mitigating the legal effect on a research institution of a subject’s withdrawal of consent.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95FC3C2-21C2-194B-B782-454358BA18C6}" type="slidenum">
              <a:rPr lang="en-US" smtClean="0"/>
              <a:t>20</a:t>
            </a:fld>
            <a:endParaRPr lang="en-US"/>
          </a:p>
        </p:txBody>
      </p:sp>
    </p:spTree>
    <p:extLst>
      <p:ext uri="{BB962C8B-B14F-4D97-AF65-F5344CB8AC3E}">
        <p14:creationId xmlns:p14="http://schemas.microsoft.com/office/powerpoint/2010/main" val="30632940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These observations led the team to identify four areas of future research that could help to clarify researcher duties and help to develop new practices for working with passively collected datasets.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One option might be to investigate possibilities for increased internal guidance. This research would explore either expanding the scope and oversight of the IRB’s role or creating a separate, internal regulating entity to support researchers in working with commercial datasets.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 second area for clarification is around a researcher’s legal responsibility for data re-identification claims. This research would</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analyze both personal and institutional responsibility for any claims against a project that resulted in re-identified data. The research could clarify those duties and help develop new practices to support them.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 third area for future research would involve understanding private data owner interests in sharing data with researchers. Querying the data broker industry to understand their concerns and interests in data sharing for research purposes could identify areas of commonality as well as gaps or conflicting interests. This work could help understand whether and how heartier partnerships could put rich datasets to mutually beneficial use, and what types of agreements and protocols could be developed as best practices and made available to others.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And last, it might be helpful to profile and analyze new and existing models of data repositories. Data repositories can and have acted as third party intermediaries in human subjects research for some time. This research would investigate the efficacy or desirability of existing and emerging trusted data repositories to act as secure intermediaries in brokering public/private data sharing relationships for research purposes.</a:t>
            </a:r>
          </a:p>
          <a:p>
            <a:endParaRPr lang="en-US" sz="14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95FC3C2-21C2-194B-B782-454358BA18C6}" type="slidenum">
              <a:rPr lang="en-US" smtClean="0"/>
              <a:t>21</a:t>
            </a:fld>
            <a:endParaRPr lang="en-US"/>
          </a:p>
        </p:txBody>
      </p:sp>
    </p:spTree>
    <p:extLst>
      <p:ext uri="{BB962C8B-B14F-4D97-AF65-F5344CB8AC3E}">
        <p14:creationId xmlns:p14="http://schemas.microsoft.com/office/powerpoint/2010/main" val="41186433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5FC3C2-21C2-194B-B782-454358BA18C6}" type="slidenum">
              <a:rPr lang="en-US" smtClean="0"/>
              <a:t>22</a:t>
            </a:fld>
            <a:endParaRPr lang="en-US"/>
          </a:p>
        </p:txBody>
      </p:sp>
    </p:spTree>
    <p:extLst>
      <p:ext uri="{BB962C8B-B14F-4D97-AF65-F5344CB8AC3E}">
        <p14:creationId xmlns:p14="http://schemas.microsoft.com/office/powerpoint/2010/main" val="29736927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5FC3C2-21C2-194B-B782-454358BA18C6}" type="slidenum">
              <a:rPr lang="en-US" smtClean="0"/>
              <a:t>23</a:t>
            </a:fld>
            <a:endParaRPr lang="en-US"/>
          </a:p>
        </p:txBody>
      </p:sp>
    </p:spTree>
    <p:extLst>
      <p:ext uri="{BB962C8B-B14F-4D97-AF65-F5344CB8AC3E}">
        <p14:creationId xmlns:p14="http://schemas.microsoft.com/office/powerpoint/2010/main" val="20255747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This presentation is scheduled to last an hour and is divided into 6 major sections.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the methods section we’ll talk about the 3 major tasks that we undertook to accomplish the research objectives.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the background section we’ll discuss the changes we are seeing with the introduction of large, passively collected datasets available from the private sector and why they are of value to human subjects researchers.  We’ll discuss the major shifts in practice and knowledge that working with these datasets has brought about for human subjects researchers. </a:t>
            </a:r>
          </a:p>
          <a:p>
            <a:r>
              <a:rPr lang="en-US" sz="1200" kern="1200" dirty="0" smtClean="0">
                <a:solidFill>
                  <a:schemeClr val="tx1"/>
                </a:solidFill>
                <a:effectLst/>
                <a:latin typeface="+mn-lt"/>
                <a:ea typeface="+mn-ea"/>
                <a:cs typeface="+mn-cs"/>
              </a:rPr>
              <a:t>Finally, we’ll talk a bit about the research questions this research addressed.</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the results section we will focus on what we learned about the legal and regulatory framework shaping these practices as well as what researchers reported about their changing practices and knowledge levels.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the section on discussion and conclusions, we interpret what we learned from researchers, characterize the legal knowledge gaps arising in this transition, discuss new opportunities arising in and around this field, and discuss the implications of these changes.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the section on future research, we identify the areas of future research that may support development of helpful practices or protocols.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Prior to concluding the presentation, we’ll have some time to take questions from the audience. If we run out of time, I’ll have my contact information posted at the end of the presentation, and am available for follow up at any time.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95FC3C2-21C2-194B-B782-454358BA18C6}" type="slidenum">
              <a:rPr lang="en-US" smtClean="0"/>
              <a:t>3</a:t>
            </a:fld>
            <a:endParaRPr lang="en-US"/>
          </a:p>
        </p:txBody>
      </p:sp>
    </p:spTree>
    <p:extLst>
      <p:ext uri="{BB962C8B-B14F-4D97-AF65-F5344CB8AC3E}">
        <p14:creationId xmlns:p14="http://schemas.microsoft.com/office/powerpoint/2010/main" val="2604431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Our research approach consisted of three main research methods: a literature review, some desktop legal research, and several semi-structured discussions with researchers.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literature review included academic writings on the emerging uses of commercially available datasets, the change in pathways for researchers accessing those datasets, and what people understand about data ownership and privacy interests associated with these newly available datasets.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our desktop legal research there were 2 areas of review: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first was the legal and regulatory environments for both human subjects research and private sector data collection. For this effort, the team reviewed federal regulations protecting privacy in publicly funded, human subjects research; general federal and state privacy protections; the federal guidelines shaping much of the privately conducted data collection; the new European law that may affect US corporate and public research practices.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second area of legal review was of the legal agreements articulating the terms of privacy protection and data use between consumers, public researchers, and private data aggregators. These documents included Consent and Licensing agreements, Non-disclosure Agreements, commercial Terms of Use and Terms and Conditions Agreements, among others.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Our third method was to conduct 12 semi-structured discussions w/researchers. The purpose of these discussions was to identify the current state of knowledge and practice around data protection, as well as emerging questions about working with passively collected datasets. Researchers were chosen based on their experience working with primary human subjects or secondary, passively collected data.</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95FC3C2-21C2-194B-B782-454358BA18C6}" type="slidenum">
              <a:rPr lang="en-US" smtClean="0"/>
              <a:t>4</a:t>
            </a:fld>
            <a:endParaRPr lang="en-US"/>
          </a:p>
        </p:txBody>
      </p:sp>
    </p:spTree>
    <p:extLst>
      <p:ext uri="{BB962C8B-B14F-4D97-AF65-F5344CB8AC3E}">
        <p14:creationId xmlns:p14="http://schemas.microsoft.com/office/powerpoint/2010/main" val="2076967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We are witnessing a paradigm shift in the way data are gathered, manipulated, and disseminated. Data collection is occurring through many technologies that all of us use to simply perform the duties of daily life: our phones, our </a:t>
            </a:r>
            <a:r>
              <a:rPr lang="en-US" sz="1200" kern="1200" dirty="0" err="1" smtClean="0">
                <a:solidFill>
                  <a:schemeClr val="tx1"/>
                </a:solidFill>
                <a:effectLst/>
                <a:latin typeface="+mn-lt"/>
                <a:ea typeface="+mn-ea"/>
                <a:cs typeface="+mn-cs"/>
              </a:rPr>
              <a:t>fitbits</a:t>
            </a:r>
            <a:r>
              <a:rPr lang="en-US" sz="1200" kern="1200" dirty="0" smtClean="0">
                <a:solidFill>
                  <a:schemeClr val="tx1"/>
                </a:solidFill>
                <a:effectLst/>
                <a:latin typeface="+mn-lt"/>
                <a:ea typeface="+mn-ea"/>
                <a:cs typeface="+mn-cs"/>
              </a:rPr>
              <a:t>, our cars, our refrigerators,– all of these and more are collecting huge amounts of data about us and our surroundings all the time.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Some of these data are collected passively, using these technologies to collect data such that people have little awareness that data is being collected. Often the only consent people give to having their data collected is the decision to click “agree” to a “terms and conditions” agreement for an app.</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This new data resource has given rise to data aggregators. These are typically private companies that perform automated collection of raw data from a variety of sources. They then fuse that data with other data, and archive the resulting database which they then share or sell for different applications and/or customers.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datasets created by these collections are robust and rich, and can lead to new and important findings for researchers of all kinds. We will focus today on transportation researchers who are increasingly using these datasets in their work on human driver behavior while behind the wheel, and we’ll highlight two major issues that we explored:</a:t>
            </a:r>
          </a:p>
          <a:p>
            <a:pPr lvl="1"/>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95FC3C2-21C2-194B-B782-454358BA18C6}" type="slidenum">
              <a:rPr lang="en-US" smtClean="0"/>
              <a:t>5</a:t>
            </a:fld>
            <a:endParaRPr lang="en-US"/>
          </a:p>
        </p:txBody>
      </p:sp>
    </p:spTree>
    <p:extLst>
      <p:ext uri="{BB962C8B-B14F-4D97-AF65-F5344CB8AC3E}">
        <p14:creationId xmlns:p14="http://schemas.microsoft.com/office/powerpoint/2010/main" val="14081865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none" kern="1200" dirty="0" smtClean="0">
                <a:solidFill>
                  <a:schemeClr val="tx1"/>
                </a:solidFill>
                <a:effectLst/>
                <a:latin typeface="+mn-lt"/>
                <a:ea typeface="+mn-ea"/>
                <a:cs typeface="+mn-cs"/>
              </a:rPr>
              <a:t>But first let’s talk a minute about what we mean by human driver behavior and what kind of data researchers use to study it. Human driver behavior while behind the wheel covers many kinds of behavior. It can mean how the person is interacting with the car – the brakes or the accelerator for example. It can mean how drivers react to the driving environment – other cars, signage, weather and road conditions. It can also mean how they deal with distractions like conversations with passengers, the radio, or their phones.  These are just a few examples.</a:t>
            </a:r>
          </a:p>
          <a:p>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Researchers might use any number of methods to collect this kind of data. Many use video recordings of people captured while they drive to show reaction times, where they are looking, or other behaviors that can shed light on decisions and actions they take while they drive.  This is not the only way that data is captured, but it is a common method, and a good example that shows how personal data is collected along with the research data. For example, video footage can show a person’s face or other identifying mark such as a tattoo. Or it could include a voice recording that could be used to identify someone in particular. This is a type of personal data known as Personally Identifying Information which basically means any information that can be used to identify an individual person. </a:t>
            </a:r>
            <a:endParaRPr lang="en-US" sz="1200" u="none"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95FC3C2-21C2-194B-B782-454358BA18C6}" type="slidenum">
              <a:rPr lang="en-US" smtClean="0"/>
              <a:t>6</a:t>
            </a:fld>
            <a:endParaRPr lang="en-US"/>
          </a:p>
        </p:txBody>
      </p:sp>
    </p:spTree>
    <p:extLst>
      <p:ext uri="{BB962C8B-B14F-4D97-AF65-F5344CB8AC3E}">
        <p14:creationId xmlns:p14="http://schemas.microsoft.com/office/powerpoint/2010/main" val="39399088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Okay, so back to what this new data resource means for these human subjects researchers. We observed two major issues.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first is a shift from actively acquired to passively acquired datasets, and</a:t>
            </a:r>
            <a:r>
              <a:rPr lang="en-US" sz="1200" kern="1200" baseline="0" dirty="0" smtClean="0">
                <a:solidFill>
                  <a:schemeClr val="tx1"/>
                </a:solidFill>
                <a:effectLst/>
                <a:latin typeface="+mn-lt"/>
                <a:ea typeface="+mn-ea"/>
                <a:cs typeface="+mn-cs"/>
              </a:rPr>
              <a:t> the changes in practice that brings for researchers</a:t>
            </a:r>
            <a:r>
              <a:rPr lang="en-US" sz="1200" kern="1200" dirty="0" smtClean="0">
                <a:solidFill>
                  <a:schemeClr val="tx1"/>
                </a:solidFill>
                <a:effectLst/>
                <a:latin typeface="+mn-lt"/>
                <a:ea typeface="+mn-ea"/>
                <a:cs typeface="+mn-cs"/>
              </a:rPr>
              <a:t>. And the second is a lack of clarity around data ownership and privacy with these datasets.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95FC3C2-21C2-194B-B782-454358BA18C6}" type="slidenum">
              <a:rPr lang="en-US" smtClean="0"/>
              <a:t>7</a:t>
            </a:fld>
            <a:endParaRPr lang="en-US"/>
          </a:p>
        </p:txBody>
      </p:sp>
    </p:spTree>
    <p:extLst>
      <p:ext uri="{BB962C8B-B14F-4D97-AF65-F5344CB8AC3E}">
        <p14:creationId xmlns:p14="http://schemas.microsoft.com/office/powerpoint/2010/main" val="31427407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First let’s talk about the shift to using passively collected datasets, and what changes in practice and procedure this shift brings. </a:t>
            </a:r>
          </a:p>
          <a:p>
            <a:endParaRPr lang="en-US" sz="1200" u="sng" kern="1200" dirty="0" smtClean="0">
              <a:solidFill>
                <a:schemeClr val="tx1"/>
              </a:solidFill>
              <a:effectLst/>
              <a:latin typeface="+mn-lt"/>
              <a:ea typeface="+mn-ea"/>
              <a:cs typeface="+mn-cs"/>
            </a:endParaRPr>
          </a:p>
          <a:p>
            <a:r>
              <a:rPr lang="en-US" sz="1200" u="sng" kern="1200" dirty="0" smtClean="0">
                <a:solidFill>
                  <a:schemeClr val="tx1"/>
                </a:solidFill>
                <a:effectLst/>
                <a:latin typeface="+mn-lt"/>
                <a:ea typeface="+mn-ea"/>
                <a:cs typeface="+mn-cs"/>
              </a:rPr>
              <a:t>T</a:t>
            </a:r>
            <a:r>
              <a:rPr lang="en-US" sz="1200" kern="1200" dirty="0" smtClean="0">
                <a:solidFill>
                  <a:schemeClr val="tx1"/>
                </a:solidFill>
                <a:effectLst/>
                <a:latin typeface="+mn-lt"/>
                <a:ea typeface="+mn-ea"/>
                <a:cs typeface="+mn-cs"/>
              </a:rPr>
              <a:t>ransportation</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researchers working on human driving behavior have typically collected primary data themselves, for a specific research objective. </a:t>
            </a:r>
          </a:p>
          <a:p>
            <a:r>
              <a:rPr lang="en-US" sz="1200" kern="1200" dirty="0" smtClean="0">
                <a:solidFill>
                  <a:schemeClr val="tx1"/>
                </a:solidFill>
                <a:effectLst/>
                <a:latin typeface="+mn-lt"/>
                <a:ea typeface="+mn-ea"/>
                <a:cs typeface="+mn-cs"/>
              </a:rPr>
              <a:t>Primary data gives researchers direct access to the raw data, and first-hand understanding of methodology. </a:t>
            </a:r>
            <a:r>
              <a:rPr lang="en-US" sz="1200" u="none" kern="1200" dirty="0" smtClean="0">
                <a:solidFill>
                  <a:schemeClr val="tx1"/>
                </a:solidFill>
                <a:effectLst/>
                <a:latin typeface="+mn-lt"/>
                <a:ea typeface="+mn-ea"/>
                <a:cs typeface="+mn-cs"/>
              </a:rPr>
              <a:t>Researchers conducting Human Subjects research, where they are collecting primary data supported by federal funding, are responsible for obtaining consent from participants, and for protecting participant privacy. </a:t>
            </a:r>
            <a:endParaRPr lang="en-US" sz="1200" u="none"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95FC3C2-21C2-194B-B782-454358BA18C6}" type="slidenum">
              <a:rPr lang="en-US" smtClean="0"/>
              <a:t>8</a:t>
            </a:fld>
            <a:endParaRPr lang="en-US"/>
          </a:p>
        </p:txBody>
      </p:sp>
    </p:spTree>
    <p:extLst>
      <p:ext uri="{BB962C8B-B14F-4D97-AF65-F5344CB8AC3E}">
        <p14:creationId xmlns:p14="http://schemas.microsoft.com/office/powerpoint/2010/main" val="16015907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3"/>
            <a:endParaRPr lang="en-US" sz="1200" kern="1200" dirty="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Human Subjects researchers are bound by ethical rules of conduct and regulated by federal regulations that are built on a foundation of principles that include: respect for persons, beneficence, and justice. Under these principles researchers must obtain Informed Consent from participants. </a:t>
            </a:r>
          </a:p>
          <a:p>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Informed consent presumes that a participant is provided sufficient information about the project, demonstrates comprehension of the project, and gives consent voluntarily. When a researcher fulfills these requirements, the process is documented and proof of informed consent is captured in a legally binding agreement known as an Informed Consent Form.  </a:t>
            </a:r>
          </a:p>
          <a:p>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These practices are overseen by Institutional Review Boards, (or IRBs) which act as internal regulators at a research institutions. These IRBs guide researchers in determining whether their project will be considered a Human Subjects research project or not, and what protocols must be followed to adhere to the ethical principles and federal regulations. </a:t>
            </a:r>
          </a:p>
          <a:p>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However, this type of primary data collection can be both time- and cost-intensive. </a:t>
            </a:r>
            <a:endParaRPr lang="en-US" sz="1200" u="none"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95FC3C2-21C2-194B-B782-454358BA18C6}" type="slidenum">
              <a:rPr lang="en-US" smtClean="0"/>
              <a:t>9</a:t>
            </a:fld>
            <a:endParaRPr lang="en-US"/>
          </a:p>
        </p:txBody>
      </p:sp>
    </p:spTree>
    <p:extLst>
      <p:ext uri="{BB962C8B-B14F-4D97-AF65-F5344CB8AC3E}">
        <p14:creationId xmlns:p14="http://schemas.microsoft.com/office/powerpoint/2010/main" val="3397466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58D0CE5C-AFB9-C642-9B4B-BF0816D028D4}"/>
              </a:ext>
            </a:extLst>
          </p:cNvPr>
          <p:cNvSpPr>
            <a:spLocks noGrp="1"/>
          </p:cNvSpPr>
          <p:nvPr>
            <p:ph type="ctrTitle"/>
          </p:nvPr>
        </p:nvSpPr>
        <p:spPr>
          <a:xfrm>
            <a:off x="1795914" y="2813586"/>
            <a:ext cx="4969042" cy="1060346"/>
          </a:xfrm>
        </p:spPr>
        <p:txBody>
          <a:bodyPr anchor="b"/>
          <a:lstStyle>
            <a:lvl1pPr algn="l">
              <a:defRPr sz="4500"/>
            </a:lvl1pPr>
          </a:lstStyle>
          <a:p>
            <a:r>
              <a:rPr lang="en-US" dirty="0"/>
              <a:t>Click to edit Master title style</a:t>
            </a:r>
          </a:p>
        </p:txBody>
      </p:sp>
      <p:sp>
        <p:nvSpPr>
          <p:cNvPr id="8" name="Subtitle 2">
            <a:extLst>
              <a:ext uri="{FF2B5EF4-FFF2-40B4-BE49-F238E27FC236}">
                <a16:creationId xmlns:a16="http://schemas.microsoft.com/office/drawing/2014/main" id="{9FA54B86-F199-E94D-BE64-B1DF0FDADA42}"/>
              </a:ext>
            </a:extLst>
          </p:cNvPr>
          <p:cNvSpPr>
            <a:spLocks noGrp="1"/>
          </p:cNvSpPr>
          <p:nvPr>
            <p:ph type="subTitle" idx="1"/>
          </p:nvPr>
        </p:nvSpPr>
        <p:spPr>
          <a:xfrm>
            <a:off x="1795914" y="4195434"/>
            <a:ext cx="4969042" cy="735333"/>
          </a:xfrm>
        </p:spPr>
        <p:txBody>
          <a:bodyPr/>
          <a:lstStyle>
            <a:lvl1pPr marL="0" indent="0" algn="l">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Tree>
    <p:extLst>
      <p:ext uri="{BB962C8B-B14F-4D97-AF65-F5344CB8AC3E}">
        <p14:creationId xmlns:p14="http://schemas.microsoft.com/office/powerpoint/2010/main" val="448275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E7B44CD1-4DD1-964F-A54E-A9327DDEA973}" type="datetime1">
              <a:rPr lang="en-US" smtClean="0"/>
              <a:t>2/27/2019</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11553263" y="6356350"/>
            <a:ext cx="551329" cy="365125"/>
          </a:xfrm>
          <a:prstGeom prst="rect">
            <a:avLst/>
          </a:prstGeom>
        </p:spPr>
        <p:txBody>
          <a:bodyPr/>
          <a:lstStyle/>
          <a:p>
            <a:fld id="{7915E5D8-6E07-4E3B-BBBD-C9B2719DD132}" type="slidenum">
              <a:rPr lang="en-US" smtClean="0"/>
              <a:t>‹#›</a:t>
            </a:fld>
            <a:endParaRPr lang="en-US"/>
          </a:p>
        </p:txBody>
      </p:sp>
    </p:spTree>
    <p:extLst>
      <p:ext uri="{BB962C8B-B14F-4D97-AF65-F5344CB8AC3E}">
        <p14:creationId xmlns:p14="http://schemas.microsoft.com/office/powerpoint/2010/main" val="4109682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59DDD4A1-B7C0-0240-8024-791DF86662C3}" type="datetime1">
              <a:rPr lang="en-US" smtClean="0"/>
              <a:t>2/27/2019</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11553263" y="6356350"/>
            <a:ext cx="551329" cy="365125"/>
          </a:xfrm>
          <a:prstGeom prst="rect">
            <a:avLst/>
          </a:prstGeom>
        </p:spPr>
        <p:txBody>
          <a:bodyPr/>
          <a:lstStyle/>
          <a:p>
            <a:fld id="{7915E5D8-6E07-4E3B-BBBD-C9B2719DD132}" type="slidenum">
              <a:rPr lang="en-US" smtClean="0"/>
              <a:t>‹#›</a:t>
            </a:fld>
            <a:endParaRPr lang="en-US"/>
          </a:p>
        </p:txBody>
      </p:sp>
    </p:spTree>
    <p:extLst>
      <p:ext uri="{BB962C8B-B14F-4D97-AF65-F5344CB8AC3E}">
        <p14:creationId xmlns:p14="http://schemas.microsoft.com/office/powerpoint/2010/main" val="13550830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E350FC-C238-334A-A739-DEDAB848579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Slide Number Placeholder 8">
            <a:extLst>
              <a:ext uri="{FF2B5EF4-FFF2-40B4-BE49-F238E27FC236}">
                <a16:creationId xmlns:a16="http://schemas.microsoft.com/office/drawing/2014/main" id="{79E6FC11-E984-194C-999A-4C33C8D19EC4}"/>
              </a:ext>
            </a:extLst>
          </p:cNvPr>
          <p:cNvSpPr>
            <a:spLocks noGrp="1"/>
          </p:cNvSpPr>
          <p:nvPr>
            <p:ph type="sldNum" sz="quarter" idx="12"/>
          </p:nvPr>
        </p:nvSpPr>
        <p:spPr>
          <a:xfrm>
            <a:off x="11355388" y="6356350"/>
            <a:ext cx="551329" cy="365125"/>
          </a:xfrm>
          <a:prstGeom prst="rect">
            <a:avLst/>
          </a:prstGeom>
        </p:spPr>
        <p:txBody>
          <a:bodyPr/>
          <a:lstStyle/>
          <a:p>
            <a:fld id="{7915E5D8-6E07-4E3B-BBBD-C9B2719DD132}" type="slidenum">
              <a:rPr lang="en-US" smtClean="0"/>
              <a:t>‹#›</a:t>
            </a:fld>
            <a:endParaRPr lang="en-US"/>
          </a:p>
        </p:txBody>
      </p:sp>
    </p:spTree>
    <p:extLst>
      <p:ext uri="{BB962C8B-B14F-4D97-AF65-F5344CB8AC3E}">
        <p14:creationId xmlns:p14="http://schemas.microsoft.com/office/powerpoint/2010/main" val="3631356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lvl1pPr>
              <a:defRPr b="1">
                <a:solidFill>
                  <a:srgbClr val="881F42"/>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838200" y="1825625"/>
            <a:ext cx="10515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2B3A2202-9F85-9A42-AC86-187B0E0E500E}" type="datetime1">
              <a:rPr lang="en-US" smtClean="0"/>
              <a:t>2/27/2019</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11353800" y="6356350"/>
            <a:ext cx="551329" cy="365125"/>
          </a:xfrm>
          <a:prstGeom prst="rect">
            <a:avLst/>
          </a:prstGeom>
        </p:spPr>
        <p:txBody>
          <a:bodyPr/>
          <a:lstStyle>
            <a:lvl1pPr algn="ctr">
              <a:defRPr/>
            </a:lvl1pPr>
          </a:lstStyle>
          <a:p>
            <a:fld id="{7915E5D8-6E07-4E3B-BBBD-C9B2719DD132}" type="slidenum">
              <a:rPr lang="en-US" smtClean="0"/>
              <a:pPr/>
              <a:t>‹#›</a:t>
            </a:fld>
            <a:endParaRPr lang="en-US" dirty="0"/>
          </a:p>
        </p:txBody>
      </p:sp>
    </p:spTree>
    <p:extLst>
      <p:ext uri="{BB962C8B-B14F-4D97-AF65-F5344CB8AC3E}">
        <p14:creationId xmlns:p14="http://schemas.microsoft.com/office/powerpoint/2010/main" val="3631472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58E0C59-C9F2-3B4F-8BF2-DB1B8A014754}"/>
              </a:ext>
            </a:extLst>
          </p:cNvPr>
          <p:cNvSpPr/>
          <p:nvPr userDrawn="1"/>
        </p:nvSpPr>
        <p:spPr>
          <a:xfrm>
            <a:off x="4363453" y="1892967"/>
            <a:ext cx="7828545" cy="2662991"/>
          </a:xfrm>
          <a:prstGeom prst="rect">
            <a:avLst/>
          </a:prstGeom>
          <a:solidFill>
            <a:srgbClr val="881F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cxnSp>
        <p:nvCxnSpPr>
          <p:cNvPr id="15" name="Straight Connector 14">
            <a:extLst>
              <a:ext uri="{FF2B5EF4-FFF2-40B4-BE49-F238E27FC236}">
                <a16:creationId xmlns:a16="http://schemas.microsoft.com/office/drawing/2014/main" id="{FAC24DD4-5CE1-6A49-9236-B5BBCD77F958}"/>
              </a:ext>
            </a:extLst>
          </p:cNvPr>
          <p:cNvCxnSpPr>
            <a:cxnSpLocks/>
          </p:cNvCxnSpPr>
          <p:nvPr userDrawn="1"/>
        </p:nvCxnSpPr>
        <p:spPr>
          <a:xfrm>
            <a:off x="6080761" y="3770074"/>
            <a:ext cx="6111237" cy="0"/>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Title 1">
            <a:extLst>
              <a:ext uri="{FF2B5EF4-FFF2-40B4-BE49-F238E27FC236}">
                <a16:creationId xmlns:a16="http://schemas.microsoft.com/office/drawing/2014/main" id="{39CB763A-2351-0141-A15A-E56DD8006CA5}"/>
              </a:ext>
            </a:extLst>
          </p:cNvPr>
          <p:cNvSpPr>
            <a:spLocks noGrp="1"/>
          </p:cNvSpPr>
          <p:nvPr>
            <p:ph type="ctrTitle"/>
          </p:nvPr>
        </p:nvSpPr>
        <p:spPr>
          <a:xfrm>
            <a:off x="6032220" y="2647642"/>
            <a:ext cx="6159780" cy="1011562"/>
          </a:xfrm>
          <a:noFill/>
        </p:spPr>
        <p:txBody>
          <a:bodyPr anchor="b">
            <a:normAutofit/>
          </a:bodyPr>
          <a:lstStyle>
            <a:lvl1pPr algn="l">
              <a:defRPr sz="4400">
                <a:solidFill>
                  <a:schemeClr val="bg1"/>
                </a:solidFill>
              </a:defRPr>
            </a:lvl1pPr>
          </a:lstStyle>
          <a:p>
            <a:endParaRPr lang="en-US" dirty="0"/>
          </a:p>
        </p:txBody>
      </p:sp>
    </p:spTree>
    <p:extLst>
      <p:ext uri="{BB962C8B-B14F-4D97-AF65-F5344CB8AC3E}">
        <p14:creationId xmlns:p14="http://schemas.microsoft.com/office/powerpoint/2010/main" val="3684515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4736175-6DFC-6540-A084-06205B8E6764}"/>
              </a:ext>
            </a:extLst>
          </p:cNvPr>
          <p:cNvSpPr/>
          <p:nvPr userDrawn="1"/>
        </p:nvSpPr>
        <p:spPr>
          <a:xfrm>
            <a:off x="3689685" y="4320205"/>
            <a:ext cx="8502315" cy="2537796"/>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chemeClr val="bg2"/>
              </a:solidFill>
            </a:endParaRPr>
          </a:p>
        </p:txBody>
      </p:sp>
      <p:sp>
        <p:nvSpPr>
          <p:cNvPr id="24" name="Rectangle 23">
            <a:extLst>
              <a:ext uri="{FF2B5EF4-FFF2-40B4-BE49-F238E27FC236}">
                <a16:creationId xmlns:a16="http://schemas.microsoft.com/office/drawing/2014/main" id="{633343C7-3BF6-5740-B790-9A917D701321}"/>
              </a:ext>
            </a:extLst>
          </p:cNvPr>
          <p:cNvSpPr/>
          <p:nvPr userDrawn="1"/>
        </p:nvSpPr>
        <p:spPr>
          <a:xfrm>
            <a:off x="3689684" y="-1"/>
            <a:ext cx="8502315" cy="4211053"/>
          </a:xfrm>
          <a:prstGeom prst="rect">
            <a:avLst/>
          </a:prstGeom>
          <a:solidFill>
            <a:srgbClr val="7E1C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chemeClr val="bg2"/>
              </a:solidFill>
            </a:endParaRPr>
          </a:p>
        </p:txBody>
      </p:sp>
      <p:sp>
        <p:nvSpPr>
          <p:cNvPr id="10" name="Title 1">
            <a:extLst>
              <a:ext uri="{FF2B5EF4-FFF2-40B4-BE49-F238E27FC236}">
                <a16:creationId xmlns:a16="http://schemas.microsoft.com/office/drawing/2014/main" id="{B2928E3F-099C-514F-A3B4-40030F275257}"/>
              </a:ext>
            </a:extLst>
          </p:cNvPr>
          <p:cNvSpPr>
            <a:spLocks noGrp="1"/>
          </p:cNvSpPr>
          <p:nvPr>
            <p:ph type="title" hasCustomPrompt="1"/>
          </p:nvPr>
        </p:nvSpPr>
        <p:spPr>
          <a:xfrm>
            <a:off x="4874645" y="1824510"/>
            <a:ext cx="5229728" cy="1781632"/>
          </a:xfrm>
        </p:spPr>
        <p:txBody>
          <a:bodyPr anchor="b"/>
          <a:lstStyle>
            <a:lvl1pPr>
              <a:defRPr sz="4500">
                <a:solidFill>
                  <a:schemeClr val="bg1"/>
                </a:solidFill>
              </a:defRPr>
            </a:lvl1pPr>
          </a:lstStyle>
          <a:p>
            <a:r>
              <a:rPr lang="en-US" dirty="0"/>
              <a:t>Click to edit Section Divider</a:t>
            </a:r>
          </a:p>
        </p:txBody>
      </p:sp>
      <p:sp>
        <p:nvSpPr>
          <p:cNvPr id="11" name="Text Placeholder 2">
            <a:extLst>
              <a:ext uri="{FF2B5EF4-FFF2-40B4-BE49-F238E27FC236}">
                <a16:creationId xmlns:a16="http://schemas.microsoft.com/office/drawing/2014/main" id="{4EAD7064-C836-8F46-B7AD-890946DEFB22}"/>
              </a:ext>
            </a:extLst>
          </p:cNvPr>
          <p:cNvSpPr>
            <a:spLocks noGrp="1"/>
          </p:cNvSpPr>
          <p:nvPr>
            <p:ph type="body" idx="1"/>
          </p:nvPr>
        </p:nvSpPr>
        <p:spPr>
          <a:xfrm>
            <a:off x="4874645" y="4862263"/>
            <a:ext cx="5229729" cy="726840"/>
          </a:xfrm>
        </p:spPr>
        <p:txBody>
          <a:bodyPr/>
          <a:lstStyle>
            <a:lvl1pPr marL="0" indent="0">
              <a:buNone/>
              <a:defRPr sz="18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pic>
        <p:nvPicPr>
          <p:cNvPr id="27" name="Picture 26">
            <a:extLst>
              <a:ext uri="{FF2B5EF4-FFF2-40B4-BE49-F238E27FC236}">
                <a16:creationId xmlns:a16="http://schemas.microsoft.com/office/drawing/2014/main" id="{4198272A-B695-244E-B84A-4700192D905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66445"/>
            <a:ext cx="1231900" cy="3416300"/>
          </a:xfrm>
          <a:prstGeom prst="rect">
            <a:avLst/>
          </a:prstGeom>
        </p:spPr>
      </p:pic>
      <p:sp>
        <p:nvSpPr>
          <p:cNvPr id="28" name="Rectangle 27">
            <a:extLst>
              <a:ext uri="{FF2B5EF4-FFF2-40B4-BE49-F238E27FC236}">
                <a16:creationId xmlns:a16="http://schemas.microsoft.com/office/drawing/2014/main" id="{769BA187-CF6D-2146-8403-0F2D27474962}"/>
              </a:ext>
            </a:extLst>
          </p:cNvPr>
          <p:cNvSpPr/>
          <p:nvPr userDrawn="1"/>
        </p:nvSpPr>
        <p:spPr>
          <a:xfrm>
            <a:off x="3689685" y="4320205"/>
            <a:ext cx="8502315" cy="240631"/>
          </a:xfrm>
          <a:prstGeom prst="rect">
            <a:avLst/>
          </a:prstGeom>
          <a:solidFill>
            <a:srgbClr val="EB79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chemeClr val="bg2"/>
              </a:solidFill>
            </a:endParaRPr>
          </a:p>
        </p:txBody>
      </p:sp>
    </p:spTree>
    <p:extLst>
      <p:ext uri="{BB962C8B-B14F-4D97-AF65-F5344CB8AC3E}">
        <p14:creationId xmlns:p14="http://schemas.microsoft.com/office/powerpoint/2010/main" val="3081826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C679457A-20DD-2F44-A59F-E177D1F658BA}" type="datetime1">
              <a:rPr lang="en-US" smtClean="0"/>
              <a:t>2/27/2019</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11355388" y="6356350"/>
            <a:ext cx="551329" cy="365125"/>
          </a:xfrm>
          <a:prstGeom prst="rect">
            <a:avLst/>
          </a:prstGeom>
        </p:spPr>
        <p:txBody>
          <a:bodyPr/>
          <a:lstStyle/>
          <a:p>
            <a:fld id="{7915E5D8-6E07-4E3B-BBBD-C9B2719DD132}" type="slidenum">
              <a:rPr lang="en-US" smtClean="0"/>
              <a:t>‹#›</a:t>
            </a:fld>
            <a:endParaRPr lang="en-US"/>
          </a:p>
        </p:txBody>
      </p:sp>
    </p:spTree>
    <p:extLst>
      <p:ext uri="{BB962C8B-B14F-4D97-AF65-F5344CB8AC3E}">
        <p14:creationId xmlns:p14="http://schemas.microsoft.com/office/powerpoint/2010/main" val="2789646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BD96F5F-CDA3-BC42-BC33-5C34DF2FE3E1}"/>
              </a:ext>
            </a:extLst>
          </p:cNvPr>
          <p:cNvSpPr/>
          <p:nvPr userDrawn="1"/>
        </p:nvSpPr>
        <p:spPr>
          <a:xfrm>
            <a:off x="0" y="365125"/>
            <a:ext cx="12192000" cy="56827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2A05E778-137A-9E46-8929-16CC16228A2D}"/>
              </a:ext>
            </a:extLst>
          </p:cNvPr>
          <p:cNvSpPr>
            <a:spLocks noGrp="1"/>
          </p:cNvSpPr>
          <p:nvPr>
            <p:ph type="title"/>
          </p:nvPr>
        </p:nvSpPr>
        <p:spPr/>
        <p:txBody>
          <a:bodyPr/>
          <a:lstStyle/>
          <a:p>
            <a:r>
              <a:rPr lang="en-US"/>
              <a:t>Click to edit Master title style</a:t>
            </a:r>
          </a:p>
        </p:txBody>
      </p:sp>
      <p:sp>
        <p:nvSpPr>
          <p:cNvPr id="9" name="Content Placeholder 8">
            <a:extLst>
              <a:ext uri="{FF2B5EF4-FFF2-40B4-BE49-F238E27FC236}">
                <a16:creationId xmlns:a16="http://schemas.microsoft.com/office/drawing/2014/main" id="{396FFB8C-D150-B743-BA5D-38AB2856F418}"/>
              </a:ext>
            </a:extLst>
          </p:cNvPr>
          <p:cNvSpPr>
            <a:spLocks noGrp="1"/>
          </p:cNvSpPr>
          <p:nvPr>
            <p:ph sz="quarter" idx="10"/>
          </p:nvPr>
        </p:nvSpPr>
        <p:spPr>
          <a:xfrm>
            <a:off x="838200" y="1981200"/>
            <a:ext cx="10515600" cy="39163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Slide Number Placeholder 8">
            <a:extLst>
              <a:ext uri="{FF2B5EF4-FFF2-40B4-BE49-F238E27FC236}">
                <a16:creationId xmlns:a16="http://schemas.microsoft.com/office/drawing/2014/main" id="{97908897-F6A0-3143-8054-515DA5377A94}"/>
              </a:ext>
            </a:extLst>
          </p:cNvPr>
          <p:cNvSpPr>
            <a:spLocks noGrp="1"/>
          </p:cNvSpPr>
          <p:nvPr>
            <p:ph type="sldNum" sz="quarter" idx="12"/>
          </p:nvPr>
        </p:nvSpPr>
        <p:spPr>
          <a:xfrm>
            <a:off x="11355388" y="6356350"/>
            <a:ext cx="551329" cy="365125"/>
          </a:xfrm>
          <a:prstGeom prst="rect">
            <a:avLst/>
          </a:prstGeom>
        </p:spPr>
        <p:txBody>
          <a:bodyPr/>
          <a:lstStyle/>
          <a:p>
            <a:fld id="{7915E5D8-6E07-4E3B-BBBD-C9B2719DD132}" type="slidenum">
              <a:rPr lang="en-US" smtClean="0"/>
              <a:t>‹#›</a:t>
            </a:fld>
            <a:endParaRPr lang="en-US"/>
          </a:p>
        </p:txBody>
      </p:sp>
    </p:spTree>
    <p:extLst>
      <p:ext uri="{BB962C8B-B14F-4D97-AF65-F5344CB8AC3E}">
        <p14:creationId xmlns:p14="http://schemas.microsoft.com/office/powerpoint/2010/main" val="1999359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FF108681-95EF-7544-8769-28939E4AFDDB}" type="datetime1">
              <a:rPr lang="en-US" smtClean="0"/>
              <a:t>2/27/2019</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11353800" y="6356350"/>
            <a:ext cx="551329" cy="365125"/>
          </a:xfrm>
          <a:prstGeom prst="rect">
            <a:avLst/>
          </a:prstGeom>
        </p:spPr>
        <p:txBody>
          <a:bodyPr/>
          <a:lstStyle/>
          <a:p>
            <a:fld id="{7915E5D8-6E07-4E3B-BBBD-C9B2719DD132}" type="slidenum">
              <a:rPr lang="en-US" smtClean="0"/>
              <a:t>‹#›</a:t>
            </a:fld>
            <a:endParaRPr lang="en-US"/>
          </a:p>
        </p:txBody>
      </p:sp>
      <p:sp>
        <p:nvSpPr>
          <p:cNvPr id="5" name="Title 4">
            <a:extLst>
              <a:ext uri="{FF2B5EF4-FFF2-40B4-BE49-F238E27FC236}">
                <a16:creationId xmlns:a16="http://schemas.microsoft.com/office/drawing/2014/main" id="{58325CA9-D933-7541-A1E1-DA55979A0EF8}"/>
              </a:ext>
            </a:extLst>
          </p:cNvPr>
          <p:cNvSpPr>
            <a:spLocks noGrp="1"/>
          </p:cNvSpPr>
          <p:nvPr>
            <p:ph type="title"/>
          </p:nvPr>
        </p:nvSpPr>
        <p:spPr/>
        <p:txBody>
          <a:bodyPr/>
          <a:lstStyle/>
          <a:p>
            <a:r>
              <a:rPr lang="en-US"/>
              <a:t>Click to edit Master title style</a:t>
            </a:r>
          </a:p>
        </p:txBody>
      </p:sp>
      <p:sp>
        <p:nvSpPr>
          <p:cNvPr id="7" name="Content Placeholder 6">
            <a:extLst>
              <a:ext uri="{FF2B5EF4-FFF2-40B4-BE49-F238E27FC236}">
                <a16:creationId xmlns:a16="http://schemas.microsoft.com/office/drawing/2014/main" id="{2E5C87E1-A4D6-7A49-9A2F-6F4AD8A22E65}"/>
              </a:ext>
            </a:extLst>
          </p:cNvPr>
          <p:cNvSpPr>
            <a:spLocks noGrp="1"/>
          </p:cNvSpPr>
          <p:nvPr>
            <p:ph sz="quarter" idx="13"/>
          </p:nvPr>
        </p:nvSpPr>
        <p:spPr>
          <a:xfrm>
            <a:off x="838200" y="1909429"/>
            <a:ext cx="10515600" cy="3159876"/>
          </a:xfrm>
          <a:ln>
            <a:noFill/>
          </a:ln>
        </p:spPr>
        <p:style>
          <a:lnRef idx="2">
            <a:schemeClr val="accent2"/>
          </a:lnRef>
          <a:fillRef idx="1">
            <a:schemeClr val="lt1"/>
          </a:fillRef>
          <a:effectRef idx="0">
            <a:schemeClr val="accent2"/>
          </a:effectRef>
          <a:fontRef idx="minor">
            <a:schemeClr val="dk1"/>
          </a:fontRef>
        </p:style>
        <p:txBody>
          <a:bodyPr>
            <a:normAutofit/>
          </a:bodyPr>
          <a:lstStyle>
            <a:lvl1pPr>
              <a:defRPr sz="4000"/>
            </a:lvl1pPr>
            <a:lvl2pPr>
              <a:defRPr sz="3600"/>
            </a:lvl2pPr>
            <a:lvl3pPr>
              <a:defRPr sz="3200"/>
            </a:lvl3pPr>
            <a:lvl4pPr>
              <a:defRPr sz="2800"/>
            </a:lvl4pPr>
            <a:lvl5pP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623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5CB4D779-A6A6-6A48-9E36-7490F330F991}" type="datetime1">
              <a:rPr lang="en-US" smtClean="0"/>
              <a:t>2/27/2019</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11553263" y="6356350"/>
            <a:ext cx="551329" cy="365125"/>
          </a:xfrm>
          <a:prstGeom prst="rect">
            <a:avLst/>
          </a:prstGeom>
        </p:spPr>
        <p:txBody>
          <a:bodyPr/>
          <a:lstStyle/>
          <a:p>
            <a:fld id="{7915E5D8-6E07-4E3B-BBBD-C9B2719DD132}" type="slidenum">
              <a:rPr lang="en-US" smtClean="0"/>
              <a:t>‹#›</a:t>
            </a:fld>
            <a:endParaRPr lang="en-US"/>
          </a:p>
        </p:txBody>
      </p:sp>
    </p:spTree>
    <p:extLst>
      <p:ext uri="{BB962C8B-B14F-4D97-AF65-F5344CB8AC3E}">
        <p14:creationId xmlns:p14="http://schemas.microsoft.com/office/powerpoint/2010/main" val="2711794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909E83DF-AA54-F14F-A067-336BC5CE0C74}" type="datetime1">
              <a:rPr lang="en-US" smtClean="0"/>
              <a:t>2/27/2019</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11553263" y="6356350"/>
            <a:ext cx="551329" cy="365125"/>
          </a:xfrm>
          <a:prstGeom prst="rect">
            <a:avLst/>
          </a:prstGeom>
        </p:spPr>
        <p:txBody>
          <a:bodyPr/>
          <a:lstStyle/>
          <a:p>
            <a:fld id="{7915E5D8-6E07-4E3B-BBBD-C9B2719DD132}" type="slidenum">
              <a:rPr lang="en-US" smtClean="0"/>
              <a:t>‹#›</a:t>
            </a:fld>
            <a:endParaRPr lang="en-US"/>
          </a:p>
        </p:txBody>
      </p:sp>
    </p:spTree>
    <p:extLst>
      <p:ext uri="{BB962C8B-B14F-4D97-AF65-F5344CB8AC3E}">
        <p14:creationId xmlns:p14="http://schemas.microsoft.com/office/powerpoint/2010/main" val="3583558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8" name="Title Placeholder 7">
            <a:extLst>
              <a:ext uri="{FF2B5EF4-FFF2-40B4-BE49-F238E27FC236}">
                <a16:creationId xmlns:a16="http://schemas.microsoft.com/office/drawing/2014/main" id="{FA765CCF-C9E5-6449-830C-B4DDF2B4E1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9" name="Text Placeholder 8">
            <a:extLst>
              <a:ext uri="{FF2B5EF4-FFF2-40B4-BE49-F238E27FC236}">
                <a16:creationId xmlns:a16="http://schemas.microsoft.com/office/drawing/2014/main" id="{20929737-2EFC-2A46-BC9B-68CB83F465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02713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b="1" kern="1200">
          <a:solidFill>
            <a:srgbClr val="881F42"/>
          </a:solidFill>
          <a:latin typeface="Verdana" panose="020B0604030504040204" pitchFamily="34" charset="0"/>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microsoft.com/office/2007/relationships/hdphoto" Target="../media/hdphoto3.wdp"/></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4.xml"/><Relationship Id="rId1" Type="http://schemas.openxmlformats.org/officeDocument/2006/relationships/slideLayout" Target="../slideLayouts/slideLayout6.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5.xml"/><Relationship Id="rId1" Type="http://schemas.openxmlformats.org/officeDocument/2006/relationships/slideLayout" Target="../slideLayouts/slideLayout6.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7.xml"/><Relationship Id="rId1" Type="http://schemas.openxmlformats.org/officeDocument/2006/relationships/slideLayout" Target="../slideLayouts/slideLayout6.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8.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8.xml"/><Relationship Id="rId1" Type="http://schemas.openxmlformats.org/officeDocument/2006/relationships/slideLayout" Target="../slideLayouts/slideLayout6.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9.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9.xml"/><Relationship Id="rId1" Type="http://schemas.openxmlformats.org/officeDocument/2006/relationships/slideLayout" Target="../slideLayouts/slideLayout6.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20.xml"/><Relationship Id="rId1" Type="http://schemas.openxmlformats.org/officeDocument/2006/relationships/slideLayout" Target="../slideLayouts/slideLayout6.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6.png"/><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62349" y="1840552"/>
            <a:ext cx="6766493" cy="1781632"/>
          </a:xfrm>
        </p:spPr>
        <p:txBody>
          <a:bodyPr>
            <a:noAutofit/>
          </a:bodyPr>
          <a:lstStyle/>
          <a:p>
            <a:pPr lvl="1"/>
            <a:r>
              <a:rPr lang="en-US" sz="4800" b="1" dirty="0">
                <a:solidFill>
                  <a:schemeClr val="bg1"/>
                </a:solidFill>
              </a:rPr>
              <a:t>Emerging Legal Issues for Using Existing Datasets</a:t>
            </a:r>
          </a:p>
        </p:txBody>
      </p:sp>
      <p:sp>
        <p:nvSpPr>
          <p:cNvPr id="6" name="Text Placeholder 5">
            <a:extLst>
              <a:ext uri="{FF2B5EF4-FFF2-40B4-BE49-F238E27FC236}">
                <a16:creationId xmlns:a16="http://schemas.microsoft.com/office/drawing/2014/main" id="{B7E68B89-2B33-D640-865B-F677CDF102CC}"/>
              </a:ext>
            </a:extLst>
          </p:cNvPr>
          <p:cNvSpPr>
            <a:spLocks noGrp="1"/>
          </p:cNvSpPr>
          <p:nvPr>
            <p:ph type="body" idx="1"/>
          </p:nvPr>
        </p:nvSpPr>
        <p:spPr>
          <a:xfrm>
            <a:off x="4874645" y="4862262"/>
            <a:ext cx="6298180" cy="1494087"/>
          </a:xfrm>
        </p:spPr>
        <p:txBody>
          <a:bodyPr>
            <a:normAutofit/>
          </a:bodyPr>
          <a:lstStyle/>
          <a:p>
            <a:r>
              <a:rPr lang="en-US" sz="2400" b="1" dirty="0"/>
              <a:t>Gretchen </a:t>
            </a:r>
            <a:r>
              <a:rPr lang="en-US" sz="2400" b="1" dirty="0" err="1"/>
              <a:t>Stoeltje</a:t>
            </a:r>
            <a:r>
              <a:rPr lang="en-US" sz="2400" b="1" dirty="0"/>
              <a:t> and Sue Chrysler</a:t>
            </a:r>
          </a:p>
          <a:p>
            <a:r>
              <a:rPr lang="en-US" sz="2400" dirty="0"/>
              <a:t>Texas A&amp;M Transportation Institute</a:t>
            </a:r>
          </a:p>
        </p:txBody>
      </p:sp>
      <p:sp>
        <p:nvSpPr>
          <p:cNvPr id="3" name="Slide Number Placeholder 2">
            <a:extLst>
              <a:ext uri="{FF2B5EF4-FFF2-40B4-BE49-F238E27FC236}">
                <a16:creationId xmlns:a16="http://schemas.microsoft.com/office/drawing/2014/main" id="{A7927B76-66FB-104A-B621-7F0D3A211A3E}"/>
              </a:ext>
            </a:extLst>
          </p:cNvPr>
          <p:cNvSpPr>
            <a:spLocks noGrp="1"/>
          </p:cNvSpPr>
          <p:nvPr>
            <p:ph type="sldNum" sz="quarter" idx="4294967295"/>
          </p:nvPr>
        </p:nvSpPr>
        <p:spPr>
          <a:xfrm>
            <a:off x="11641138" y="6356350"/>
            <a:ext cx="550862" cy="365125"/>
          </a:xfrm>
          <a:prstGeom prst="rect">
            <a:avLst/>
          </a:prstGeom>
        </p:spPr>
        <p:txBody>
          <a:bodyPr/>
          <a:lstStyle/>
          <a:p>
            <a:fld id="{7915E5D8-6E07-4E3B-BBBD-C9B2719DD132}" type="slidenum">
              <a:rPr lang="en-US" smtClean="0">
                <a:solidFill>
                  <a:schemeClr val="bg1"/>
                </a:solidFill>
              </a:rPr>
              <a:t>1</a:t>
            </a:fld>
            <a:endParaRPr lang="en-US" dirty="0">
              <a:solidFill>
                <a:schemeClr val="bg1"/>
              </a:solidFill>
            </a:endParaRPr>
          </a:p>
        </p:txBody>
      </p:sp>
      <p:pic>
        <p:nvPicPr>
          <p:cNvPr id="5" name="Picture 4">
            <a:extLst>
              <a:ext uri="{FF2B5EF4-FFF2-40B4-BE49-F238E27FC236}">
                <a16:creationId xmlns:a16="http://schemas.microsoft.com/office/drawing/2014/main" id="{EC03F40A-07CC-3E4A-830A-8AB2B69B4B0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5382" y="5106859"/>
            <a:ext cx="2109470" cy="1432053"/>
          </a:xfrm>
          <a:prstGeom prst="rect">
            <a:avLst/>
          </a:prstGeom>
        </p:spPr>
      </p:pic>
      <p:pic>
        <p:nvPicPr>
          <p:cNvPr id="8" name="Picture 7">
            <a:extLst>
              <a:ext uri="{FF2B5EF4-FFF2-40B4-BE49-F238E27FC236}">
                <a16:creationId xmlns:a16="http://schemas.microsoft.com/office/drawing/2014/main" id="{FB518D56-BA8A-0741-9F2D-55B26B033B1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4895" y="4236284"/>
            <a:ext cx="2510444" cy="483740"/>
          </a:xfrm>
          <a:prstGeom prst="rect">
            <a:avLst/>
          </a:prstGeom>
        </p:spPr>
      </p:pic>
    </p:spTree>
    <p:extLst>
      <p:ext uri="{BB962C8B-B14F-4D97-AF65-F5344CB8AC3E}">
        <p14:creationId xmlns:p14="http://schemas.microsoft.com/office/powerpoint/2010/main" val="15449488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Background</a:t>
            </a:r>
          </a:p>
        </p:txBody>
      </p:sp>
      <p:sp>
        <p:nvSpPr>
          <p:cNvPr id="3" name="Content Placeholder 2"/>
          <p:cNvSpPr>
            <a:spLocks noGrp="1"/>
          </p:cNvSpPr>
          <p:nvPr>
            <p:ph idx="1"/>
          </p:nvPr>
        </p:nvSpPr>
        <p:spPr>
          <a:xfrm>
            <a:off x="838199" y="1825625"/>
            <a:ext cx="9408269" cy="3851276"/>
          </a:xfrm>
        </p:spPr>
        <p:txBody>
          <a:bodyPr>
            <a:normAutofit/>
          </a:bodyPr>
          <a:lstStyle/>
          <a:p>
            <a:endParaRPr lang="en-US" sz="40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endParaRPr lang="en-US" sz="40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endParaRPr lang="en-US" sz="4000" dirty="0">
              <a:latin typeface="Verdana" panose="020B0604030504040204" pitchFamily="34" charset="0"/>
              <a:ea typeface="Verdana" panose="020B0604030504040204" pitchFamily="34" charset="0"/>
              <a:cs typeface="Verdana" panose="020B0604030504040204" pitchFamily="34" charset="0"/>
            </a:endParaRPr>
          </a:p>
        </p:txBody>
      </p:sp>
      <p:sp>
        <p:nvSpPr>
          <p:cNvPr id="7" name="Slide Number Placeholder 6">
            <a:extLst>
              <a:ext uri="{FF2B5EF4-FFF2-40B4-BE49-F238E27FC236}">
                <a16:creationId xmlns:a16="http://schemas.microsoft.com/office/drawing/2014/main" id="{4479AAD7-32AD-4B4C-942E-D60B65636735}"/>
              </a:ext>
            </a:extLst>
          </p:cNvPr>
          <p:cNvSpPr>
            <a:spLocks noGrp="1"/>
          </p:cNvSpPr>
          <p:nvPr>
            <p:ph type="sldNum" sz="quarter" idx="12"/>
          </p:nvPr>
        </p:nvSpPr>
        <p:spPr/>
        <p:txBody>
          <a:bodyPr/>
          <a:lstStyle/>
          <a:p>
            <a:fld id="{7915E5D8-6E07-4E3B-BBBD-C9B2719DD132}" type="slidenum">
              <a:rPr lang="en-US" smtClean="0"/>
              <a:t>10</a:t>
            </a:fld>
            <a:endParaRPr lang="en-US"/>
          </a:p>
        </p:txBody>
      </p:sp>
      <p:sp>
        <p:nvSpPr>
          <p:cNvPr id="5" name="Rectangle 4"/>
          <p:cNvSpPr/>
          <p:nvPr/>
        </p:nvSpPr>
        <p:spPr>
          <a:xfrm>
            <a:off x="1474539" y="2084527"/>
            <a:ext cx="4067794" cy="2123658"/>
          </a:xfrm>
          <a:prstGeom prst="rect">
            <a:avLst/>
          </a:prstGeom>
        </p:spPr>
        <p:txBody>
          <a:bodyPr wrap="square">
            <a:spAutoFit/>
          </a:bodyPr>
          <a:lstStyle/>
          <a:p>
            <a:r>
              <a:rPr lang="en-US" sz="4400" dirty="0">
                <a:latin typeface="Calibri" panose="020F0502020204030204" pitchFamily="34" charset="0"/>
                <a:ea typeface="Calibri" panose="020F0502020204030204" pitchFamily="34" charset="0"/>
                <a:cs typeface="Times New Roman" panose="02020603050405020304" pitchFamily="18" charset="0"/>
              </a:rPr>
              <a:t>Passive data collection Pros and Cons</a:t>
            </a:r>
          </a:p>
        </p:txBody>
      </p:sp>
      <p:pic>
        <p:nvPicPr>
          <p:cNvPr id="6" name="Picture 5">
            <a:extLst>
              <a:ext uri="{FF2B5EF4-FFF2-40B4-BE49-F238E27FC236}">
                <a16:creationId xmlns:a16="http://schemas.microsoft.com/office/drawing/2014/main" id="{44A3F3B3-F666-AD45-AF15-FB2A0365D47A}"/>
              </a:ext>
            </a:extLst>
          </p:cNvPr>
          <p:cNvPicPr>
            <a:picLocks noChangeAspect="1"/>
          </p:cNvPicPr>
          <p:nvPr/>
        </p:nvPicPr>
        <p:blipFill>
          <a:blip r:embed="rId3"/>
          <a:stretch>
            <a:fillRect/>
          </a:stretch>
        </p:blipFill>
        <p:spPr>
          <a:xfrm>
            <a:off x="5826868" y="1362910"/>
            <a:ext cx="4419600" cy="3683000"/>
          </a:xfrm>
          <a:prstGeom prst="rect">
            <a:avLst/>
          </a:prstGeom>
        </p:spPr>
      </p:pic>
    </p:spTree>
    <p:extLst>
      <p:ext uri="{BB962C8B-B14F-4D97-AF65-F5344CB8AC3E}">
        <p14:creationId xmlns:p14="http://schemas.microsoft.com/office/powerpoint/2010/main" val="15844609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718156"/>
            <a:ext cx="10515600" cy="1325563"/>
          </a:xfrm>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Background</a:t>
            </a:r>
          </a:p>
        </p:txBody>
      </p:sp>
      <p:sp>
        <p:nvSpPr>
          <p:cNvPr id="3" name="Content Placeholder 2"/>
          <p:cNvSpPr>
            <a:spLocks noGrp="1"/>
          </p:cNvSpPr>
          <p:nvPr>
            <p:ph idx="1"/>
          </p:nvPr>
        </p:nvSpPr>
        <p:spPr>
          <a:xfrm>
            <a:off x="838199" y="1825625"/>
            <a:ext cx="8229601" cy="3851276"/>
          </a:xfrm>
        </p:spPr>
        <p:txBody>
          <a:bodyPr>
            <a:normAutofit/>
          </a:bodyPr>
          <a:lstStyle/>
          <a:p>
            <a:endParaRPr lang="en-US" sz="40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endParaRPr lang="en-US" sz="40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endParaRPr lang="en-US" sz="4000" dirty="0">
              <a:latin typeface="Verdana" panose="020B0604030504040204" pitchFamily="34" charset="0"/>
              <a:ea typeface="Verdana" panose="020B0604030504040204" pitchFamily="34" charset="0"/>
              <a:cs typeface="Verdana" panose="020B0604030504040204" pitchFamily="34" charset="0"/>
            </a:endParaRPr>
          </a:p>
        </p:txBody>
      </p:sp>
      <p:sp>
        <p:nvSpPr>
          <p:cNvPr id="7" name="Slide Number Placeholder 6">
            <a:extLst>
              <a:ext uri="{FF2B5EF4-FFF2-40B4-BE49-F238E27FC236}">
                <a16:creationId xmlns:a16="http://schemas.microsoft.com/office/drawing/2014/main" id="{4479AAD7-32AD-4B4C-942E-D60B65636735}"/>
              </a:ext>
            </a:extLst>
          </p:cNvPr>
          <p:cNvSpPr>
            <a:spLocks noGrp="1"/>
          </p:cNvSpPr>
          <p:nvPr>
            <p:ph type="sldNum" sz="quarter" idx="12"/>
          </p:nvPr>
        </p:nvSpPr>
        <p:spPr/>
        <p:txBody>
          <a:bodyPr/>
          <a:lstStyle/>
          <a:p>
            <a:fld id="{7915E5D8-6E07-4E3B-BBBD-C9B2719DD132}" type="slidenum">
              <a:rPr lang="en-US" smtClean="0"/>
              <a:t>11</a:t>
            </a:fld>
            <a:endParaRPr lang="en-US"/>
          </a:p>
        </p:txBody>
      </p:sp>
      <p:graphicFrame>
        <p:nvGraphicFramePr>
          <p:cNvPr id="8" name="Diagram 7">
            <a:extLst>
              <a:ext uri="{FF2B5EF4-FFF2-40B4-BE49-F238E27FC236}">
                <a16:creationId xmlns:a16="http://schemas.microsoft.com/office/drawing/2014/main" id="{56CB7E96-A12E-A84A-BAF5-9781D34080AF}"/>
              </a:ext>
            </a:extLst>
          </p:cNvPr>
          <p:cNvGraphicFramePr/>
          <p:nvPr>
            <p:extLst>
              <p:ext uri="{D42A27DB-BD31-4B8C-83A1-F6EECF244321}">
                <p14:modId xmlns:p14="http://schemas.microsoft.com/office/powerpoint/2010/main" val="1042790332"/>
              </p:ext>
            </p:extLst>
          </p:nvPr>
        </p:nvGraphicFramePr>
        <p:xfrm>
          <a:off x="3031958" y="2043719"/>
          <a:ext cx="6962274" cy="29789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034046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500062"/>
            <a:ext cx="10515600" cy="1325563"/>
          </a:xfrm>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Background</a:t>
            </a:r>
          </a:p>
        </p:txBody>
      </p:sp>
      <p:sp>
        <p:nvSpPr>
          <p:cNvPr id="3" name="Content Placeholder 2"/>
          <p:cNvSpPr>
            <a:spLocks noGrp="1"/>
          </p:cNvSpPr>
          <p:nvPr>
            <p:ph idx="1"/>
          </p:nvPr>
        </p:nvSpPr>
        <p:spPr>
          <a:xfrm>
            <a:off x="838199" y="1825625"/>
            <a:ext cx="8229601" cy="3851276"/>
          </a:xfrm>
        </p:spPr>
        <p:txBody>
          <a:bodyPr>
            <a:normAutofit/>
          </a:bodyPr>
          <a:lstStyle/>
          <a:p>
            <a:endParaRPr lang="en-US" sz="40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endParaRPr lang="en-US" sz="40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endParaRPr lang="en-US" sz="4000" dirty="0">
              <a:latin typeface="Verdana" panose="020B0604030504040204" pitchFamily="34" charset="0"/>
              <a:ea typeface="Verdana" panose="020B0604030504040204" pitchFamily="34" charset="0"/>
              <a:cs typeface="Verdana" panose="020B0604030504040204" pitchFamily="34" charset="0"/>
            </a:endParaRPr>
          </a:p>
        </p:txBody>
      </p:sp>
      <p:sp>
        <p:nvSpPr>
          <p:cNvPr id="7" name="Slide Number Placeholder 6">
            <a:extLst>
              <a:ext uri="{FF2B5EF4-FFF2-40B4-BE49-F238E27FC236}">
                <a16:creationId xmlns:a16="http://schemas.microsoft.com/office/drawing/2014/main" id="{4479AAD7-32AD-4B4C-942E-D60B65636735}"/>
              </a:ext>
            </a:extLst>
          </p:cNvPr>
          <p:cNvSpPr>
            <a:spLocks noGrp="1"/>
          </p:cNvSpPr>
          <p:nvPr>
            <p:ph type="sldNum" sz="quarter" idx="12"/>
          </p:nvPr>
        </p:nvSpPr>
        <p:spPr/>
        <p:txBody>
          <a:bodyPr/>
          <a:lstStyle/>
          <a:p>
            <a:fld id="{7915E5D8-6E07-4E3B-BBBD-C9B2719DD132}" type="slidenum">
              <a:rPr lang="en-US" smtClean="0"/>
              <a:t>12</a:t>
            </a:fld>
            <a:endParaRPr lang="en-US"/>
          </a:p>
        </p:txBody>
      </p:sp>
      <p:sp>
        <p:nvSpPr>
          <p:cNvPr id="5" name="Rectangle 4"/>
          <p:cNvSpPr/>
          <p:nvPr/>
        </p:nvSpPr>
        <p:spPr>
          <a:xfrm>
            <a:off x="1838323" y="2144217"/>
            <a:ext cx="8515351" cy="2308324"/>
          </a:xfrm>
          <a:prstGeom prst="rect">
            <a:avLst/>
          </a:prstGeom>
        </p:spPr>
        <p:txBody>
          <a:bodyPr wrap="square">
            <a:spAutoFit/>
          </a:bodyPr>
          <a:lstStyle/>
          <a:p>
            <a:r>
              <a:rPr lang="en-US" sz="7200" dirty="0">
                <a:latin typeface="Calibri" panose="020F0502020204030204" pitchFamily="34" charset="0"/>
                <a:ea typeface="Calibri" panose="020F0502020204030204" pitchFamily="34" charset="0"/>
                <a:cs typeface="Times New Roman" panose="02020603050405020304" pitchFamily="18" charset="0"/>
              </a:rPr>
              <a:t>Research </a:t>
            </a:r>
          </a:p>
          <a:p>
            <a:r>
              <a:rPr lang="en-US" sz="7200" dirty="0">
                <a:latin typeface="Calibri" panose="020F0502020204030204" pitchFamily="34" charset="0"/>
                <a:ea typeface="Calibri" panose="020F0502020204030204" pitchFamily="34" charset="0"/>
                <a:cs typeface="Times New Roman" panose="02020603050405020304" pitchFamily="18" charset="0"/>
              </a:rPr>
              <a:t>Questions </a:t>
            </a:r>
            <a:endParaRPr lang="en-US" sz="7200" dirty="0"/>
          </a:p>
        </p:txBody>
      </p:sp>
      <p:pic>
        <p:nvPicPr>
          <p:cNvPr id="8" name="Picture 7">
            <a:extLst>
              <a:ext uri="{FF2B5EF4-FFF2-40B4-BE49-F238E27FC236}">
                <a16:creationId xmlns:a16="http://schemas.microsoft.com/office/drawing/2014/main" id="{ED16C791-3370-E343-80F6-44E911B5407F}"/>
              </a:ext>
            </a:extLst>
          </p:cNvPr>
          <p:cNvPicPr>
            <a:picLocks noChangeAspect="1"/>
          </p:cNvPicPr>
          <p:nvPr/>
        </p:nvPicPr>
        <p:blipFill>
          <a:blip r:embed="rId3" cstate="print">
            <a:extLst>
              <a:ext uri="{BEBA8EAE-BF5A-486C-A8C5-ECC9F3942E4B}">
                <a14:imgProps xmlns:a14="http://schemas.microsoft.com/office/drawing/2010/main">
                  <a14:imgLayer r:embed="rId4">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6657473" y="1377746"/>
            <a:ext cx="3841267" cy="3841267"/>
          </a:xfrm>
          <a:prstGeom prst="rect">
            <a:avLst/>
          </a:prstGeom>
        </p:spPr>
      </p:pic>
    </p:spTree>
    <p:extLst>
      <p:ext uri="{BB962C8B-B14F-4D97-AF65-F5344CB8AC3E}">
        <p14:creationId xmlns:p14="http://schemas.microsoft.com/office/powerpoint/2010/main" val="1329413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Results</a:t>
            </a:r>
          </a:p>
        </p:txBody>
      </p:sp>
      <p:sp>
        <p:nvSpPr>
          <p:cNvPr id="3" name="Content Placeholder 2"/>
          <p:cNvSpPr>
            <a:spLocks noGrp="1"/>
          </p:cNvSpPr>
          <p:nvPr>
            <p:ph sz="quarter" idx="10"/>
          </p:nvPr>
        </p:nvSpPr>
        <p:spPr/>
        <p:txBody>
          <a:bodyPr>
            <a:noAutofit/>
          </a:bodyPr>
          <a:lstStyle/>
          <a:p>
            <a:pPr marL="0" indent="0">
              <a:buNone/>
            </a:pPr>
            <a:r>
              <a:rPr lang="en-US" sz="3600" dirty="0">
                <a:latin typeface="Verdana" panose="020B0604030504040204" pitchFamily="34" charset="0"/>
                <a:ea typeface="Verdana" panose="020B0604030504040204" pitchFamily="34" charset="0"/>
                <a:cs typeface="Verdana" panose="020B0604030504040204" pitchFamily="34" charset="0"/>
              </a:rPr>
              <a:t>A Before &amp; After Story about Consent…</a:t>
            </a:r>
          </a:p>
          <a:p>
            <a:pPr marL="0" indent="0">
              <a:buNone/>
            </a:pPr>
            <a:r>
              <a:rPr lang="en-US" sz="4800" dirty="0">
                <a:latin typeface="Verdana" panose="020B0604030504040204" pitchFamily="34" charset="0"/>
                <a:cs typeface="Verdana" panose="020B0604030504040204" pitchFamily="34" charset="0"/>
              </a:rPr>
              <a:t/>
            </a:r>
            <a:br>
              <a:rPr lang="en-US" sz="4800" dirty="0">
                <a:latin typeface="Verdana" panose="020B0604030504040204" pitchFamily="34" charset="0"/>
                <a:cs typeface="Verdana" panose="020B0604030504040204" pitchFamily="34" charset="0"/>
              </a:rPr>
            </a:br>
            <a:r>
              <a:rPr lang="en-US" dirty="0">
                <a:latin typeface="Verdana" panose="020B0604030504040204" pitchFamily="34" charset="0"/>
                <a:ea typeface="Verdana" panose="020B0604030504040204" pitchFamily="34" charset="0"/>
                <a:cs typeface="Verdana" panose="020B0604030504040204" pitchFamily="34" charset="0"/>
              </a:rPr>
              <a:t>Defined by:</a:t>
            </a:r>
          </a:p>
          <a:p>
            <a:pPr marL="742950" indent="-742950">
              <a:buAutoNum type="arabicPeriod"/>
            </a:pPr>
            <a:r>
              <a:rPr lang="en-US" dirty="0">
                <a:latin typeface="Verdana" panose="020B0604030504040204" pitchFamily="34" charset="0"/>
                <a:ea typeface="Verdana" panose="020B0604030504040204" pitchFamily="34" charset="0"/>
                <a:cs typeface="Verdana" panose="020B0604030504040204" pitchFamily="34" charset="0"/>
              </a:rPr>
              <a:t>Legal and ethical requirements for data acquisition</a:t>
            </a:r>
          </a:p>
          <a:p>
            <a:pPr marL="742950" indent="-742950">
              <a:buAutoNum type="arabicPeriod"/>
            </a:pPr>
            <a:r>
              <a:rPr lang="en-US" dirty="0">
                <a:latin typeface="Verdana" panose="020B0604030504040204" pitchFamily="34" charset="0"/>
                <a:ea typeface="Verdana" panose="020B0604030504040204" pitchFamily="34" charset="0"/>
                <a:cs typeface="Verdana" panose="020B0604030504040204" pitchFamily="34" charset="0"/>
              </a:rPr>
              <a:t>Current state of researcher knowledge &amp; practice</a:t>
            </a:r>
          </a:p>
        </p:txBody>
      </p:sp>
      <p:sp>
        <p:nvSpPr>
          <p:cNvPr id="10" name="Slide Number Placeholder 9">
            <a:extLst>
              <a:ext uri="{FF2B5EF4-FFF2-40B4-BE49-F238E27FC236}">
                <a16:creationId xmlns:a16="http://schemas.microsoft.com/office/drawing/2014/main" id="{437EA213-5CFE-424A-8F36-1798D913FA56}"/>
              </a:ext>
            </a:extLst>
          </p:cNvPr>
          <p:cNvSpPr>
            <a:spLocks noGrp="1"/>
          </p:cNvSpPr>
          <p:nvPr>
            <p:ph type="sldNum" sz="quarter" idx="12"/>
          </p:nvPr>
        </p:nvSpPr>
        <p:spPr/>
        <p:txBody>
          <a:bodyPr/>
          <a:lstStyle/>
          <a:p>
            <a:fld id="{7915E5D8-6E07-4E3B-BBBD-C9B2719DD132}" type="slidenum">
              <a:rPr lang="en-US" smtClean="0"/>
              <a:t>13</a:t>
            </a:fld>
            <a:endParaRPr lang="en-US"/>
          </a:p>
        </p:txBody>
      </p:sp>
      <p:sp>
        <p:nvSpPr>
          <p:cNvPr id="11" name="Rectangle 10">
            <a:extLst>
              <a:ext uri="{FF2B5EF4-FFF2-40B4-BE49-F238E27FC236}">
                <a16:creationId xmlns:a16="http://schemas.microsoft.com/office/drawing/2014/main" id="{CA7E3990-7B91-C94B-87DA-6BD710120E77}"/>
              </a:ext>
            </a:extLst>
          </p:cNvPr>
          <p:cNvSpPr/>
          <p:nvPr/>
        </p:nvSpPr>
        <p:spPr>
          <a:xfrm>
            <a:off x="11441151" y="6198393"/>
            <a:ext cx="748608" cy="68103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lide Number Placeholder 5">
            <a:extLst>
              <a:ext uri="{FF2B5EF4-FFF2-40B4-BE49-F238E27FC236}">
                <a16:creationId xmlns:a16="http://schemas.microsoft.com/office/drawing/2014/main" id="{5D94316A-192A-8A42-9B5D-EBF27A6EFF31}"/>
              </a:ext>
            </a:extLst>
          </p:cNvPr>
          <p:cNvSpPr txBox="1">
            <a:spLocks/>
          </p:cNvSpPr>
          <p:nvPr/>
        </p:nvSpPr>
        <p:spPr>
          <a:xfrm>
            <a:off x="11553263" y="6356350"/>
            <a:ext cx="551329" cy="365125"/>
          </a:xfrm>
          <a:prstGeom prst="rect">
            <a:avLst/>
          </a:prstGeom>
        </p:spPr>
        <p:txBody>
          <a:bodyPr vert="horz" lIns="91440" tIns="45720" rIns="91440" bIns="45720" rtlCol="0" anchor="ctr"/>
          <a:lstStyle>
            <a:defPPr>
              <a:defRPr lang="en-US"/>
            </a:defPPr>
            <a:lvl1pPr marL="0" algn="r" defTabSz="914400" rtl="0" eaLnBrk="1" latinLnBrk="0" hangingPunct="1">
              <a:defRPr sz="24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3732341-1CF5-7F4E-83C5-C1A259CA1AA3}" type="slidenum">
              <a:rPr lang="en-US" smtClean="0"/>
              <a:pPr/>
              <a:t>13</a:t>
            </a:fld>
            <a:endParaRPr lang="en-US" dirty="0"/>
          </a:p>
        </p:txBody>
      </p:sp>
    </p:spTree>
    <p:extLst>
      <p:ext uri="{BB962C8B-B14F-4D97-AF65-F5344CB8AC3E}">
        <p14:creationId xmlns:p14="http://schemas.microsoft.com/office/powerpoint/2010/main" val="39099413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Results: Before</a:t>
            </a:r>
          </a:p>
        </p:txBody>
      </p:sp>
      <p:graphicFrame>
        <p:nvGraphicFramePr>
          <p:cNvPr id="8" name="Content Placeholder 7"/>
          <p:cNvGraphicFramePr>
            <a:graphicFrameLocks noGrp="1"/>
          </p:cNvGraphicFramePr>
          <p:nvPr>
            <p:ph sz="quarter" idx="10"/>
            <p:extLst>
              <p:ext uri="{D42A27DB-BD31-4B8C-83A1-F6EECF244321}">
                <p14:modId xmlns:p14="http://schemas.microsoft.com/office/powerpoint/2010/main" val="752781920"/>
              </p:ext>
            </p:extLst>
          </p:nvPr>
        </p:nvGraphicFramePr>
        <p:xfrm>
          <a:off x="838200" y="1258293"/>
          <a:ext cx="10515600" cy="39163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Slide Number Placeholder 6">
            <a:extLst>
              <a:ext uri="{FF2B5EF4-FFF2-40B4-BE49-F238E27FC236}">
                <a16:creationId xmlns:a16="http://schemas.microsoft.com/office/drawing/2014/main" id="{15670ABD-BD6F-AC47-BAB8-2E1C09B4B6F0}"/>
              </a:ext>
            </a:extLst>
          </p:cNvPr>
          <p:cNvSpPr>
            <a:spLocks noGrp="1"/>
          </p:cNvSpPr>
          <p:nvPr>
            <p:ph type="sldNum" sz="quarter" idx="12"/>
          </p:nvPr>
        </p:nvSpPr>
        <p:spPr>
          <a:xfrm>
            <a:off x="11641138" y="6356350"/>
            <a:ext cx="550862" cy="365125"/>
          </a:xfrm>
          <a:prstGeom prst="rect">
            <a:avLst/>
          </a:prstGeom>
        </p:spPr>
        <p:txBody>
          <a:bodyPr/>
          <a:lstStyle/>
          <a:p>
            <a:fld id="{7915E5D8-6E07-4E3B-BBBD-C9B2719DD132}" type="slidenum">
              <a:rPr lang="en-US" smtClean="0"/>
              <a:t>14</a:t>
            </a:fld>
            <a:endParaRPr lang="en-US"/>
          </a:p>
        </p:txBody>
      </p:sp>
      <p:sp>
        <p:nvSpPr>
          <p:cNvPr id="9" name="TextBox 8"/>
          <p:cNvSpPr txBox="1"/>
          <p:nvPr/>
        </p:nvSpPr>
        <p:spPr>
          <a:xfrm>
            <a:off x="838200" y="5174656"/>
            <a:ext cx="9636370" cy="584775"/>
          </a:xfrm>
          <a:prstGeom prst="rect">
            <a:avLst/>
          </a:prstGeom>
          <a:noFill/>
        </p:spPr>
        <p:txBody>
          <a:bodyPr wrap="square" rtlCol="0">
            <a:spAutoFit/>
          </a:bodyPr>
          <a:lstStyle/>
          <a:p>
            <a:pPr algn="ctr"/>
            <a:r>
              <a:rPr lang="en-US" sz="3200" dirty="0" smtClean="0"/>
              <a:t>Primary </a:t>
            </a:r>
            <a:r>
              <a:rPr lang="en-US" sz="3200" dirty="0"/>
              <a:t>Collector</a:t>
            </a:r>
          </a:p>
        </p:txBody>
      </p:sp>
    </p:spTree>
    <p:extLst>
      <p:ext uri="{BB962C8B-B14F-4D97-AF65-F5344CB8AC3E}">
        <p14:creationId xmlns:p14="http://schemas.microsoft.com/office/powerpoint/2010/main" val="31497185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extLst>
              <p:ext uri="{D42A27DB-BD31-4B8C-83A1-F6EECF244321}">
                <p14:modId xmlns:p14="http://schemas.microsoft.com/office/powerpoint/2010/main" val="516601180"/>
              </p:ext>
            </p:extLst>
          </p:nvPr>
        </p:nvGraphicFramePr>
        <p:xfrm>
          <a:off x="556078" y="1690688"/>
          <a:ext cx="11349051" cy="28171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Results: </a:t>
            </a:r>
            <a:r>
              <a:rPr lang="en-US" sz="4000" dirty="0">
                <a:latin typeface="Verdana" panose="020B0604030504040204" pitchFamily="34" charset="0"/>
                <a:ea typeface="Verdana" panose="020B0604030504040204" pitchFamily="34" charset="0"/>
                <a:cs typeface="Verdana" panose="020B0604030504040204" pitchFamily="34" charset="0"/>
              </a:rPr>
              <a:t>After</a:t>
            </a:r>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5" name="Content Placeholder 2">
            <a:extLst>
              <a:ext uri="{FF2B5EF4-FFF2-40B4-BE49-F238E27FC236}">
                <a16:creationId xmlns:a16="http://schemas.microsoft.com/office/drawing/2014/main" id="{E968B0DF-1F01-6348-87A5-CC1ACC0F2153}"/>
              </a:ext>
            </a:extLst>
          </p:cNvPr>
          <p:cNvSpPr>
            <a:spLocks noGrp="1"/>
          </p:cNvSpPr>
          <p:nvPr>
            <p:ph sz="quarter" idx="10"/>
          </p:nvPr>
        </p:nvSpPr>
        <p:spPr>
          <a:xfrm>
            <a:off x="838200" y="4764505"/>
            <a:ext cx="10515600" cy="1133058"/>
          </a:xfrm>
        </p:spPr>
        <p:txBody>
          <a:bodyPr>
            <a:normAutofit/>
          </a:bodyPr>
          <a:lstStyle/>
          <a:p>
            <a:pPr marL="0" indent="0" algn="ctr">
              <a:buNone/>
            </a:pPr>
            <a:r>
              <a:rPr lang="en-US" sz="3200" dirty="0">
                <a:latin typeface="Verdana" panose="020B0604030504040204" pitchFamily="34" charset="0"/>
                <a:ea typeface="Verdana" panose="020B0604030504040204" pitchFamily="34" charset="0"/>
                <a:cs typeface="Verdana" panose="020B0604030504040204" pitchFamily="34" charset="0"/>
              </a:rPr>
              <a:t>Sharing Data Aggregator</a:t>
            </a:r>
          </a:p>
        </p:txBody>
      </p:sp>
      <p:sp>
        <p:nvSpPr>
          <p:cNvPr id="7" name="Slide Number Placeholder 6">
            <a:extLst>
              <a:ext uri="{FF2B5EF4-FFF2-40B4-BE49-F238E27FC236}">
                <a16:creationId xmlns:a16="http://schemas.microsoft.com/office/drawing/2014/main" id="{15670ABD-BD6F-AC47-BAB8-2E1C09B4B6F0}"/>
              </a:ext>
            </a:extLst>
          </p:cNvPr>
          <p:cNvSpPr>
            <a:spLocks noGrp="1"/>
          </p:cNvSpPr>
          <p:nvPr>
            <p:ph type="sldNum" sz="quarter" idx="12"/>
          </p:nvPr>
        </p:nvSpPr>
        <p:spPr>
          <a:xfrm>
            <a:off x="11641138" y="6356350"/>
            <a:ext cx="550862" cy="365125"/>
          </a:xfrm>
          <a:prstGeom prst="rect">
            <a:avLst/>
          </a:prstGeom>
        </p:spPr>
        <p:txBody>
          <a:bodyPr/>
          <a:lstStyle/>
          <a:p>
            <a:fld id="{7915E5D8-6E07-4E3B-BBBD-C9B2719DD132}" type="slidenum">
              <a:rPr lang="en-US" smtClean="0"/>
              <a:t>15</a:t>
            </a:fld>
            <a:endParaRPr lang="en-US"/>
          </a:p>
        </p:txBody>
      </p:sp>
    </p:spTree>
    <p:extLst>
      <p:ext uri="{BB962C8B-B14F-4D97-AF65-F5344CB8AC3E}">
        <p14:creationId xmlns:p14="http://schemas.microsoft.com/office/powerpoint/2010/main" val="53241191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856A1CF-D656-C74D-8759-CD6CC946C09C}"/>
              </a:ext>
            </a:extLst>
          </p:cNvPr>
          <p:cNvSpPr/>
          <p:nvPr/>
        </p:nvSpPr>
        <p:spPr>
          <a:xfrm>
            <a:off x="838200" y="2514599"/>
            <a:ext cx="5190126" cy="2647951"/>
          </a:xfrm>
          <a:prstGeom prst="rect">
            <a:avLst/>
          </a:prstGeom>
          <a:solidFill>
            <a:srgbClr val="EB79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p:cNvSpPr>
            <a:spLocks noGrp="1"/>
          </p:cNvSpPr>
          <p:nvPr>
            <p:ph type="title"/>
          </p:nvPr>
        </p:nvSpPr>
        <p:spPr>
          <a:xfrm>
            <a:off x="838200" y="857040"/>
            <a:ext cx="10515600" cy="1325563"/>
          </a:xfrm>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Results: </a:t>
            </a:r>
            <a:br>
              <a:rPr lang="en-US" dirty="0">
                <a:latin typeface="Verdana" panose="020B0604030504040204" pitchFamily="34" charset="0"/>
                <a:ea typeface="Verdana" panose="020B0604030504040204" pitchFamily="34" charset="0"/>
                <a:cs typeface="Verdana" panose="020B0604030504040204" pitchFamily="34" charset="0"/>
              </a:rPr>
            </a:br>
            <a:r>
              <a:rPr lang="en-US" sz="3200" dirty="0">
                <a:latin typeface="Verdana" panose="020B0604030504040204" pitchFamily="34" charset="0"/>
                <a:ea typeface="Verdana" panose="020B0604030504040204" pitchFamily="34" charset="0"/>
                <a:cs typeface="Verdana" panose="020B0604030504040204" pitchFamily="34" charset="0"/>
              </a:rPr>
              <a:t>Legal and Ethical Challenges</a:t>
            </a:r>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5" name="Content Placeholder 2">
            <a:extLst>
              <a:ext uri="{FF2B5EF4-FFF2-40B4-BE49-F238E27FC236}">
                <a16:creationId xmlns:a16="http://schemas.microsoft.com/office/drawing/2014/main" id="{E968B0DF-1F01-6348-87A5-CC1ACC0F2153}"/>
              </a:ext>
            </a:extLst>
          </p:cNvPr>
          <p:cNvSpPr>
            <a:spLocks noGrp="1"/>
          </p:cNvSpPr>
          <p:nvPr>
            <p:ph sz="quarter" idx="10"/>
          </p:nvPr>
        </p:nvSpPr>
        <p:spPr>
          <a:xfrm>
            <a:off x="1138988" y="3178591"/>
            <a:ext cx="4889338" cy="2718972"/>
          </a:xfrm>
        </p:spPr>
        <p:txBody>
          <a:bodyPr>
            <a:noAutofit/>
          </a:bodyPr>
          <a:lstStyle/>
          <a:p>
            <a:pPr marL="0" indent="0">
              <a:buNone/>
            </a:pPr>
            <a:r>
              <a:rPr lang="en-US" sz="4400" b="1" dirty="0">
                <a:solidFill>
                  <a:schemeClr val="bg1"/>
                </a:solidFill>
                <a:latin typeface="Verdana" panose="020B0604030504040204" pitchFamily="34" charset="0"/>
                <a:ea typeface="Verdana" panose="020B0604030504040204" pitchFamily="34" charset="0"/>
                <a:cs typeface="Verdana" panose="020B0604030504040204" pitchFamily="34" charset="0"/>
              </a:rPr>
              <a:t>Risk of </a:t>
            </a:r>
            <a:br>
              <a:rPr lang="en-US" sz="4400" b="1" dirty="0">
                <a:solidFill>
                  <a:schemeClr val="bg1"/>
                </a:solidFill>
                <a:latin typeface="Verdana" panose="020B0604030504040204" pitchFamily="34" charset="0"/>
                <a:ea typeface="Verdana" panose="020B0604030504040204" pitchFamily="34" charset="0"/>
                <a:cs typeface="Verdana" panose="020B0604030504040204" pitchFamily="34" charset="0"/>
              </a:rPr>
            </a:br>
            <a:r>
              <a:rPr lang="en-US" sz="3600" b="1" dirty="0">
                <a:solidFill>
                  <a:schemeClr val="bg1"/>
                </a:solidFill>
                <a:latin typeface="Verdana" panose="020B0604030504040204" pitchFamily="34" charset="0"/>
                <a:ea typeface="Verdana" panose="020B0604030504040204" pitchFamily="34" charset="0"/>
                <a:cs typeface="Verdana" panose="020B0604030504040204" pitchFamily="34" charset="0"/>
              </a:rPr>
              <a:t>Re-identification</a:t>
            </a:r>
            <a:endParaRPr lang="en-US" sz="4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7" name="Slide Number Placeholder 6">
            <a:extLst>
              <a:ext uri="{FF2B5EF4-FFF2-40B4-BE49-F238E27FC236}">
                <a16:creationId xmlns:a16="http://schemas.microsoft.com/office/drawing/2014/main" id="{15670ABD-BD6F-AC47-BAB8-2E1C09B4B6F0}"/>
              </a:ext>
            </a:extLst>
          </p:cNvPr>
          <p:cNvSpPr>
            <a:spLocks noGrp="1"/>
          </p:cNvSpPr>
          <p:nvPr>
            <p:ph type="sldNum" sz="quarter" idx="12"/>
          </p:nvPr>
        </p:nvSpPr>
        <p:spPr>
          <a:xfrm>
            <a:off x="11641138" y="6356350"/>
            <a:ext cx="550862" cy="365125"/>
          </a:xfrm>
          <a:prstGeom prst="rect">
            <a:avLst/>
          </a:prstGeom>
        </p:spPr>
        <p:txBody>
          <a:bodyPr/>
          <a:lstStyle/>
          <a:p>
            <a:fld id="{7915E5D8-6E07-4E3B-BBBD-C9B2719DD132}" type="slidenum">
              <a:rPr lang="en-US" smtClean="0"/>
              <a:t>16</a:t>
            </a:fld>
            <a:endParaRPr lang="en-US"/>
          </a:p>
        </p:txBody>
      </p:sp>
      <p:sp>
        <p:nvSpPr>
          <p:cNvPr id="8" name="Rectangle 7">
            <a:extLst>
              <a:ext uri="{FF2B5EF4-FFF2-40B4-BE49-F238E27FC236}">
                <a16:creationId xmlns:a16="http://schemas.microsoft.com/office/drawing/2014/main" id="{34CFC158-7D83-554A-B8E5-5A96FD6C7353}"/>
              </a:ext>
            </a:extLst>
          </p:cNvPr>
          <p:cNvSpPr/>
          <p:nvPr/>
        </p:nvSpPr>
        <p:spPr>
          <a:xfrm>
            <a:off x="6362700" y="2514599"/>
            <a:ext cx="5190126" cy="2647951"/>
          </a:xfrm>
          <a:prstGeom prst="rect">
            <a:avLst/>
          </a:prstGeom>
          <a:solidFill>
            <a:srgbClr val="DEAB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Rectangle 2">
            <a:extLst>
              <a:ext uri="{FF2B5EF4-FFF2-40B4-BE49-F238E27FC236}">
                <a16:creationId xmlns:a16="http://schemas.microsoft.com/office/drawing/2014/main" id="{CEA52565-CA3D-C947-B90E-CCBC5F6551B7}"/>
              </a:ext>
            </a:extLst>
          </p:cNvPr>
          <p:cNvSpPr/>
          <p:nvPr/>
        </p:nvSpPr>
        <p:spPr>
          <a:xfrm>
            <a:off x="6800850" y="3178591"/>
            <a:ext cx="3352800" cy="1323439"/>
          </a:xfrm>
          <a:prstGeom prst="rect">
            <a:avLst/>
          </a:prstGeom>
        </p:spPr>
        <p:txBody>
          <a:bodyPr wrap="square">
            <a:spAutoFit/>
          </a:bodyPr>
          <a:lstStyle/>
          <a:p>
            <a:r>
              <a:rPr lang="en-US" sz="4000" b="1" dirty="0">
                <a:solidFill>
                  <a:schemeClr val="bg1"/>
                </a:solidFill>
                <a:latin typeface="Verdana" panose="020B0604030504040204" pitchFamily="34" charset="0"/>
                <a:ea typeface="Verdana" panose="020B0604030504040204" pitchFamily="34" charset="0"/>
                <a:cs typeface="Verdana" panose="020B0604030504040204" pitchFamily="34" charset="0"/>
              </a:rPr>
              <a:t>Data Breaches</a:t>
            </a:r>
          </a:p>
        </p:txBody>
      </p:sp>
    </p:spTree>
    <p:extLst>
      <p:ext uri="{BB962C8B-B14F-4D97-AF65-F5344CB8AC3E}">
        <p14:creationId xmlns:p14="http://schemas.microsoft.com/office/powerpoint/2010/main" val="1239334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55637"/>
            <a:ext cx="10515600" cy="1325563"/>
          </a:xfrm>
        </p:spPr>
        <p:txBody>
          <a:bodyPr>
            <a:normAutofit/>
          </a:bodyPr>
          <a:lstStyle/>
          <a:p>
            <a:r>
              <a:rPr lang="en-US" sz="4000" dirty="0">
                <a:latin typeface="Verdana" panose="020B0604030504040204" pitchFamily="34" charset="0"/>
                <a:ea typeface="Verdana" panose="020B0604030504040204" pitchFamily="34" charset="0"/>
                <a:cs typeface="Verdana" panose="020B0604030504040204" pitchFamily="34" charset="0"/>
              </a:rPr>
              <a:t>Discussion &amp; Conclusion</a:t>
            </a:r>
          </a:p>
        </p:txBody>
      </p:sp>
      <p:sp>
        <p:nvSpPr>
          <p:cNvPr id="5" name="Content Placeholder 2">
            <a:extLst>
              <a:ext uri="{FF2B5EF4-FFF2-40B4-BE49-F238E27FC236}">
                <a16:creationId xmlns:a16="http://schemas.microsoft.com/office/drawing/2014/main" id="{44120773-F04D-A641-8055-472EBCDEF801}"/>
              </a:ext>
            </a:extLst>
          </p:cNvPr>
          <p:cNvSpPr>
            <a:spLocks noGrp="1"/>
          </p:cNvSpPr>
          <p:nvPr>
            <p:ph sz="quarter" idx="10"/>
          </p:nvPr>
        </p:nvSpPr>
        <p:spPr/>
        <p:txBody>
          <a:bodyPr>
            <a:noAutofit/>
          </a:bodyPr>
          <a:lstStyle/>
          <a:p>
            <a:pPr marL="0" indent="0">
              <a:buNone/>
            </a:pPr>
            <a:r>
              <a:rPr lang="en-US" sz="4000" dirty="0">
                <a:latin typeface="Verdana" panose="020B0604030504040204" pitchFamily="34" charset="0"/>
                <a:ea typeface="Verdana" panose="020B0604030504040204" pitchFamily="34" charset="0"/>
                <a:cs typeface="Verdana" panose="020B0604030504040204" pitchFamily="34" charset="0"/>
              </a:rPr>
              <a:t>3 areas of change for researchers</a:t>
            </a:r>
          </a:p>
          <a:p>
            <a:pPr marL="0" indent="0">
              <a:buNone/>
            </a:pPr>
            <a:endParaRPr lang="en-US" sz="3200" dirty="0">
              <a:latin typeface="Verdana" panose="020B0604030504040204" pitchFamily="34" charset="0"/>
              <a:ea typeface="Verdana" panose="020B0604030504040204" pitchFamily="34" charset="0"/>
              <a:cs typeface="Verdana" panose="020B0604030504040204" pitchFamily="34" charset="0"/>
            </a:endParaRPr>
          </a:p>
        </p:txBody>
      </p:sp>
      <p:sp>
        <p:nvSpPr>
          <p:cNvPr id="7" name="Slide Number Placeholder 6">
            <a:extLst>
              <a:ext uri="{FF2B5EF4-FFF2-40B4-BE49-F238E27FC236}">
                <a16:creationId xmlns:a16="http://schemas.microsoft.com/office/drawing/2014/main" id="{AEE6C821-3E95-194E-9165-F0471E676037}"/>
              </a:ext>
            </a:extLst>
          </p:cNvPr>
          <p:cNvSpPr>
            <a:spLocks noGrp="1"/>
          </p:cNvSpPr>
          <p:nvPr>
            <p:ph type="sldNum" sz="quarter" idx="12"/>
          </p:nvPr>
        </p:nvSpPr>
        <p:spPr>
          <a:xfrm>
            <a:off x="11641138" y="6356350"/>
            <a:ext cx="550862" cy="365125"/>
          </a:xfrm>
          <a:prstGeom prst="rect">
            <a:avLst/>
          </a:prstGeom>
        </p:spPr>
        <p:txBody>
          <a:bodyPr/>
          <a:lstStyle/>
          <a:p>
            <a:fld id="{7915E5D8-6E07-4E3B-BBBD-C9B2719DD132}" type="slidenum">
              <a:rPr lang="en-US" smtClean="0"/>
              <a:t>17</a:t>
            </a:fld>
            <a:endParaRPr lang="en-US"/>
          </a:p>
        </p:txBody>
      </p:sp>
      <p:graphicFrame>
        <p:nvGraphicFramePr>
          <p:cNvPr id="6" name="Diagram 5">
            <a:extLst>
              <a:ext uri="{FF2B5EF4-FFF2-40B4-BE49-F238E27FC236}">
                <a16:creationId xmlns:a16="http://schemas.microsoft.com/office/drawing/2014/main" id="{842AFA29-A3EC-E24F-9552-9033FDF7A3DD}"/>
              </a:ext>
            </a:extLst>
          </p:cNvPr>
          <p:cNvGraphicFramePr/>
          <p:nvPr>
            <p:extLst>
              <p:ext uri="{D42A27DB-BD31-4B8C-83A1-F6EECF244321}">
                <p14:modId xmlns:p14="http://schemas.microsoft.com/office/powerpoint/2010/main" val="2886301243"/>
              </p:ext>
            </p:extLst>
          </p:nvPr>
        </p:nvGraphicFramePr>
        <p:xfrm>
          <a:off x="0" y="2608587"/>
          <a:ext cx="10648950" cy="32889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a:extLst>
              <a:ext uri="{FF2B5EF4-FFF2-40B4-BE49-F238E27FC236}">
                <a16:creationId xmlns:a16="http://schemas.microsoft.com/office/drawing/2014/main" id="{88EC329A-5144-2A4B-9068-14778EE421A0}"/>
              </a:ext>
            </a:extLst>
          </p:cNvPr>
          <p:cNvSpPr txBox="1"/>
          <p:nvPr/>
        </p:nvSpPr>
        <p:spPr>
          <a:xfrm>
            <a:off x="244141" y="2900897"/>
            <a:ext cx="1009650" cy="707886"/>
          </a:xfrm>
          <a:prstGeom prst="rect">
            <a:avLst/>
          </a:prstGeom>
          <a:noFill/>
        </p:spPr>
        <p:txBody>
          <a:bodyPr wrap="square" rtlCol="0">
            <a:spAutoFit/>
          </a:bodyPr>
          <a:lstStyle/>
          <a:p>
            <a:r>
              <a:rPr lang="en-US" sz="4000" b="1" dirty="0">
                <a:solidFill>
                  <a:srgbClr val="678250"/>
                </a:solidFill>
              </a:rPr>
              <a:t>1</a:t>
            </a:r>
          </a:p>
        </p:txBody>
      </p:sp>
      <p:sp>
        <p:nvSpPr>
          <p:cNvPr id="9" name="TextBox 8">
            <a:extLst>
              <a:ext uri="{FF2B5EF4-FFF2-40B4-BE49-F238E27FC236}">
                <a16:creationId xmlns:a16="http://schemas.microsoft.com/office/drawing/2014/main" id="{7B42A4D6-9558-3545-AEB3-EA8431660185}"/>
              </a:ext>
            </a:extLst>
          </p:cNvPr>
          <p:cNvSpPr txBox="1"/>
          <p:nvPr/>
        </p:nvSpPr>
        <p:spPr>
          <a:xfrm>
            <a:off x="486497" y="3911612"/>
            <a:ext cx="976844" cy="707886"/>
          </a:xfrm>
          <a:prstGeom prst="rect">
            <a:avLst/>
          </a:prstGeom>
          <a:noFill/>
        </p:spPr>
        <p:txBody>
          <a:bodyPr wrap="square" rtlCol="0">
            <a:spAutoFit/>
          </a:bodyPr>
          <a:lstStyle/>
          <a:p>
            <a:r>
              <a:rPr lang="en-US" sz="4000" b="1" dirty="0">
                <a:solidFill>
                  <a:srgbClr val="DEAB37"/>
                </a:solidFill>
              </a:rPr>
              <a:t>2</a:t>
            </a:r>
          </a:p>
        </p:txBody>
      </p:sp>
      <p:sp>
        <p:nvSpPr>
          <p:cNvPr id="10" name="TextBox 9">
            <a:extLst>
              <a:ext uri="{FF2B5EF4-FFF2-40B4-BE49-F238E27FC236}">
                <a16:creationId xmlns:a16="http://schemas.microsoft.com/office/drawing/2014/main" id="{C29628AA-35C5-374E-8260-94B163216234}"/>
              </a:ext>
            </a:extLst>
          </p:cNvPr>
          <p:cNvSpPr txBox="1"/>
          <p:nvPr/>
        </p:nvSpPr>
        <p:spPr>
          <a:xfrm>
            <a:off x="225091" y="4883162"/>
            <a:ext cx="976844" cy="707886"/>
          </a:xfrm>
          <a:prstGeom prst="rect">
            <a:avLst/>
          </a:prstGeom>
          <a:noFill/>
        </p:spPr>
        <p:txBody>
          <a:bodyPr wrap="square" rtlCol="0">
            <a:spAutoFit/>
          </a:bodyPr>
          <a:lstStyle/>
          <a:p>
            <a:r>
              <a:rPr lang="en-US" sz="4000" b="1" dirty="0">
                <a:solidFill>
                  <a:srgbClr val="EB7924"/>
                </a:solidFill>
              </a:rPr>
              <a:t>3</a:t>
            </a:r>
          </a:p>
        </p:txBody>
      </p:sp>
    </p:spTree>
    <p:extLst>
      <p:ext uri="{BB962C8B-B14F-4D97-AF65-F5344CB8AC3E}">
        <p14:creationId xmlns:p14="http://schemas.microsoft.com/office/powerpoint/2010/main" val="6397569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a:extLst>
              <a:ext uri="{FF2B5EF4-FFF2-40B4-BE49-F238E27FC236}">
                <a16:creationId xmlns:a16="http://schemas.microsoft.com/office/drawing/2014/main" id="{A75D930F-3C06-9248-B1C9-ACFD27C4CC2D}"/>
              </a:ext>
            </a:extLst>
          </p:cNvPr>
          <p:cNvSpPr>
            <a:spLocks noGrp="1"/>
          </p:cNvSpPr>
          <p:nvPr>
            <p:ph type="title"/>
          </p:nvPr>
        </p:nvSpPr>
        <p:spPr>
          <a:xfrm>
            <a:off x="971550" y="619707"/>
            <a:ext cx="10515600" cy="1325563"/>
          </a:xfrm>
        </p:spPr>
        <p:txBody>
          <a:bodyPr/>
          <a:lstStyle/>
          <a:p>
            <a:r>
              <a:rPr lang="en-US" dirty="0"/>
              <a:t>Discussion &amp; Conclusion</a:t>
            </a:r>
          </a:p>
        </p:txBody>
      </p:sp>
      <p:sp>
        <p:nvSpPr>
          <p:cNvPr id="7" name="Slide Number Placeholder 6">
            <a:extLst>
              <a:ext uri="{FF2B5EF4-FFF2-40B4-BE49-F238E27FC236}">
                <a16:creationId xmlns:a16="http://schemas.microsoft.com/office/drawing/2014/main" id="{AEE6C821-3E95-194E-9165-F0471E676037}"/>
              </a:ext>
            </a:extLst>
          </p:cNvPr>
          <p:cNvSpPr>
            <a:spLocks noGrp="1"/>
          </p:cNvSpPr>
          <p:nvPr>
            <p:ph type="sldNum" sz="quarter" idx="12"/>
          </p:nvPr>
        </p:nvSpPr>
        <p:spPr>
          <a:xfrm>
            <a:off x="11641138" y="6356350"/>
            <a:ext cx="550862" cy="365125"/>
          </a:xfrm>
          <a:prstGeom prst="rect">
            <a:avLst/>
          </a:prstGeom>
        </p:spPr>
        <p:txBody>
          <a:bodyPr/>
          <a:lstStyle/>
          <a:p>
            <a:fld id="{7915E5D8-6E07-4E3B-BBBD-C9B2719DD132}" type="slidenum">
              <a:rPr lang="en-US" smtClean="0"/>
              <a:t>18</a:t>
            </a:fld>
            <a:endParaRPr lang="en-US"/>
          </a:p>
        </p:txBody>
      </p:sp>
      <p:sp>
        <p:nvSpPr>
          <p:cNvPr id="10" name="Title 1">
            <a:extLst>
              <a:ext uri="{FF2B5EF4-FFF2-40B4-BE49-F238E27FC236}">
                <a16:creationId xmlns:a16="http://schemas.microsoft.com/office/drawing/2014/main" id="{FFB45F39-3C68-2E41-A781-EF7E316C7662}"/>
              </a:ext>
            </a:extLst>
          </p:cNvPr>
          <p:cNvSpPr txBox="1">
            <a:spLocks/>
          </p:cNvSpPr>
          <p:nvPr/>
        </p:nvSpPr>
        <p:spPr>
          <a:xfrm>
            <a:off x="838200" y="82551"/>
            <a:ext cx="10515600" cy="19177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chemeClr val="tx1"/>
                </a:solidFill>
                <a:latin typeface="Arial" panose="020B0604020202020204" pitchFamily="34" charset="0"/>
                <a:ea typeface="Verdana" panose="020B0604030504040204" pitchFamily="34" charset="0"/>
                <a:cs typeface="Arial" panose="020B0604020202020204" pitchFamily="34" charset="0"/>
              </a:defRPr>
            </a:lvl1pPr>
          </a:lstStyle>
          <a:p>
            <a:endParaRPr lang="en-US" sz="2800" dirty="0">
              <a:latin typeface="Verdana" panose="020B0604030504040204" pitchFamily="34" charset="0"/>
              <a:cs typeface="Verdana" panose="020B0604030504040204" pitchFamily="34" charset="0"/>
            </a:endParaRPr>
          </a:p>
        </p:txBody>
      </p:sp>
      <p:graphicFrame>
        <p:nvGraphicFramePr>
          <p:cNvPr id="11" name="Diagram 10">
            <a:extLst>
              <a:ext uri="{FF2B5EF4-FFF2-40B4-BE49-F238E27FC236}">
                <a16:creationId xmlns:a16="http://schemas.microsoft.com/office/drawing/2014/main" id="{1345AF16-2653-0242-B681-1043FB080673}"/>
              </a:ext>
            </a:extLst>
          </p:cNvPr>
          <p:cNvGraphicFramePr/>
          <p:nvPr>
            <p:extLst>
              <p:ext uri="{D42A27DB-BD31-4B8C-83A1-F6EECF244321}">
                <p14:modId xmlns:p14="http://schemas.microsoft.com/office/powerpoint/2010/main" val="2869448778"/>
              </p:ext>
            </p:extLst>
          </p:nvPr>
        </p:nvGraphicFramePr>
        <p:xfrm>
          <a:off x="-2" y="1589921"/>
          <a:ext cx="6657476" cy="24526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TextBox 13">
            <a:extLst>
              <a:ext uri="{FF2B5EF4-FFF2-40B4-BE49-F238E27FC236}">
                <a16:creationId xmlns:a16="http://schemas.microsoft.com/office/drawing/2014/main" id="{6569B834-FC9C-8A47-8D43-6B29757C841C}"/>
              </a:ext>
            </a:extLst>
          </p:cNvPr>
          <p:cNvSpPr txBox="1"/>
          <p:nvPr/>
        </p:nvSpPr>
        <p:spPr>
          <a:xfrm>
            <a:off x="466725" y="2308434"/>
            <a:ext cx="1009650" cy="1015663"/>
          </a:xfrm>
          <a:prstGeom prst="rect">
            <a:avLst/>
          </a:prstGeom>
          <a:noFill/>
        </p:spPr>
        <p:txBody>
          <a:bodyPr wrap="square" rtlCol="0">
            <a:spAutoFit/>
          </a:bodyPr>
          <a:lstStyle/>
          <a:p>
            <a:r>
              <a:rPr lang="en-US" sz="6000" b="1" dirty="0">
                <a:solidFill>
                  <a:srgbClr val="678250"/>
                </a:solidFill>
              </a:rPr>
              <a:t>1</a:t>
            </a:r>
          </a:p>
        </p:txBody>
      </p:sp>
      <p:pic>
        <p:nvPicPr>
          <p:cNvPr id="21" name="Picture 20">
            <a:extLst>
              <a:ext uri="{FF2B5EF4-FFF2-40B4-BE49-F238E27FC236}">
                <a16:creationId xmlns:a16="http://schemas.microsoft.com/office/drawing/2014/main" id="{7C7AB484-E3F3-A846-A031-9F1E591A05A5}"/>
              </a:ext>
            </a:extLst>
          </p:cNvPr>
          <p:cNvPicPr>
            <a:picLocks noChangeAspect="1"/>
          </p:cNvPicPr>
          <p:nvPr/>
        </p:nvPicPr>
        <p:blipFill>
          <a:blip r:embed="rId8"/>
          <a:stretch>
            <a:fillRect/>
          </a:stretch>
        </p:blipFill>
        <p:spPr>
          <a:xfrm>
            <a:off x="8329865" y="2000251"/>
            <a:ext cx="2723147" cy="3118443"/>
          </a:xfrm>
          <a:prstGeom prst="rect">
            <a:avLst/>
          </a:prstGeom>
        </p:spPr>
      </p:pic>
    </p:spTree>
    <p:extLst>
      <p:ext uri="{BB962C8B-B14F-4D97-AF65-F5344CB8AC3E}">
        <p14:creationId xmlns:p14="http://schemas.microsoft.com/office/powerpoint/2010/main" val="30237551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a:extLst>
              <a:ext uri="{FF2B5EF4-FFF2-40B4-BE49-F238E27FC236}">
                <a16:creationId xmlns:a16="http://schemas.microsoft.com/office/drawing/2014/main" id="{9826A778-EBAC-E94E-945C-61FCAFF4D162}"/>
              </a:ext>
            </a:extLst>
          </p:cNvPr>
          <p:cNvSpPr>
            <a:spLocks noGrp="1"/>
          </p:cNvSpPr>
          <p:nvPr>
            <p:ph type="title"/>
          </p:nvPr>
        </p:nvSpPr>
        <p:spPr>
          <a:xfrm>
            <a:off x="838200" y="640491"/>
            <a:ext cx="10515600" cy="1325563"/>
          </a:xfrm>
        </p:spPr>
        <p:txBody>
          <a:bodyPr/>
          <a:lstStyle/>
          <a:p>
            <a:r>
              <a:rPr lang="en-US" dirty="0"/>
              <a:t>Discussion &amp; Conclusion</a:t>
            </a:r>
          </a:p>
        </p:txBody>
      </p:sp>
      <p:sp>
        <p:nvSpPr>
          <p:cNvPr id="7" name="Slide Number Placeholder 6">
            <a:extLst>
              <a:ext uri="{FF2B5EF4-FFF2-40B4-BE49-F238E27FC236}">
                <a16:creationId xmlns:a16="http://schemas.microsoft.com/office/drawing/2014/main" id="{AEE6C821-3E95-194E-9165-F0471E676037}"/>
              </a:ext>
            </a:extLst>
          </p:cNvPr>
          <p:cNvSpPr>
            <a:spLocks noGrp="1"/>
          </p:cNvSpPr>
          <p:nvPr>
            <p:ph type="sldNum" sz="quarter" idx="12"/>
          </p:nvPr>
        </p:nvSpPr>
        <p:spPr/>
        <p:txBody>
          <a:bodyPr/>
          <a:lstStyle/>
          <a:p>
            <a:fld id="{7915E5D8-6E07-4E3B-BBBD-C9B2719DD132}" type="slidenum">
              <a:rPr lang="en-US" smtClean="0"/>
              <a:t>19</a:t>
            </a:fld>
            <a:endParaRPr lang="en-US"/>
          </a:p>
        </p:txBody>
      </p:sp>
      <p:graphicFrame>
        <p:nvGraphicFramePr>
          <p:cNvPr id="15" name="Diagram 14">
            <a:extLst>
              <a:ext uri="{FF2B5EF4-FFF2-40B4-BE49-F238E27FC236}">
                <a16:creationId xmlns:a16="http://schemas.microsoft.com/office/drawing/2014/main" id="{2F91CFCF-1EC3-4C46-8A2F-CAEA992F8777}"/>
              </a:ext>
            </a:extLst>
          </p:cNvPr>
          <p:cNvGraphicFramePr/>
          <p:nvPr>
            <p:extLst>
              <p:ext uri="{D42A27DB-BD31-4B8C-83A1-F6EECF244321}">
                <p14:modId xmlns:p14="http://schemas.microsoft.com/office/powerpoint/2010/main" val="4234009649"/>
              </p:ext>
            </p:extLst>
          </p:nvPr>
        </p:nvGraphicFramePr>
        <p:xfrm>
          <a:off x="-1" y="1560571"/>
          <a:ext cx="7587917" cy="21130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6" name="TextBox 15">
            <a:extLst>
              <a:ext uri="{FF2B5EF4-FFF2-40B4-BE49-F238E27FC236}">
                <a16:creationId xmlns:a16="http://schemas.microsoft.com/office/drawing/2014/main" id="{4CFD5CCF-F6D5-2049-9959-CEF42B480957}"/>
              </a:ext>
            </a:extLst>
          </p:cNvPr>
          <p:cNvSpPr txBox="1"/>
          <p:nvPr/>
        </p:nvSpPr>
        <p:spPr>
          <a:xfrm>
            <a:off x="365820" y="2121397"/>
            <a:ext cx="976844" cy="1015663"/>
          </a:xfrm>
          <a:prstGeom prst="rect">
            <a:avLst/>
          </a:prstGeom>
          <a:noFill/>
        </p:spPr>
        <p:txBody>
          <a:bodyPr wrap="square" rtlCol="0">
            <a:spAutoFit/>
          </a:bodyPr>
          <a:lstStyle/>
          <a:p>
            <a:r>
              <a:rPr lang="en-US" sz="6000" b="1" dirty="0">
                <a:solidFill>
                  <a:srgbClr val="DEAB37"/>
                </a:solidFill>
              </a:rPr>
              <a:t>2</a:t>
            </a:r>
          </a:p>
        </p:txBody>
      </p:sp>
      <p:pic>
        <p:nvPicPr>
          <p:cNvPr id="21" name="Picture 20">
            <a:extLst>
              <a:ext uri="{FF2B5EF4-FFF2-40B4-BE49-F238E27FC236}">
                <a16:creationId xmlns:a16="http://schemas.microsoft.com/office/drawing/2014/main" id="{45FACBC0-5ED9-DB44-9C36-E2AF7C5C11AD}"/>
              </a:ext>
            </a:extLst>
          </p:cNvPr>
          <p:cNvPicPr>
            <a:picLocks noChangeAspect="1"/>
          </p:cNvPicPr>
          <p:nvPr/>
        </p:nvPicPr>
        <p:blipFill>
          <a:blip r:embed="rId8"/>
          <a:stretch>
            <a:fillRect/>
          </a:stretch>
        </p:blipFill>
        <p:spPr>
          <a:xfrm>
            <a:off x="8007399" y="2599425"/>
            <a:ext cx="3623653" cy="2032781"/>
          </a:xfrm>
          <a:prstGeom prst="rect">
            <a:avLst/>
          </a:prstGeom>
        </p:spPr>
      </p:pic>
    </p:spTree>
    <p:extLst>
      <p:ext uri="{BB962C8B-B14F-4D97-AF65-F5344CB8AC3E}">
        <p14:creationId xmlns:p14="http://schemas.microsoft.com/office/powerpoint/2010/main" val="8171716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dirty="0">
                <a:latin typeface="Verdana" panose="020B0604030504040204" pitchFamily="34" charset="0"/>
                <a:ea typeface="Verdana" panose="020B0604030504040204" pitchFamily="34" charset="0"/>
                <a:cs typeface="Verdana" panose="020B0604030504040204" pitchFamily="34" charset="0"/>
              </a:rPr>
              <a:t>Project Topic Overview</a:t>
            </a:r>
          </a:p>
        </p:txBody>
      </p:sp>
      <p:sp>
        <p:nvSpPr>
          <p:cNvPr id="3" name="Slide Number Placeholder 2">
            <a:extLst>
              <a:ext uri="{FF2B5EF4-FFF2-40B4-BE49-F238E27FC236}">
                <a16:creationId xmlns:a16="http://schemas.microsoft.com/office/drawing/2014/main" id="{4B3A76A3-72E0-3D49-B554-451A6841C929}"/>
              </a:ext>
            </a:extLst>
          </p:cNvPr>
          <p:cNvSpPr>
            <a:spLocks noGrp="1"/>
          </p:cNvSpPr>
          <p:nvPr>
            <p:ph type="sldNum" sz="quarter" idx="4294967295"/>
          </p:nvPr>
        </p:nvSpPr>
        <p:spPr>
          <a:xfrm>
            <a:off x="11639550" y="6356350"/>
            <a:ext cx="552450" cy="365125"/>
          </a:xfrm>
          <a:prstGeom prst="rect">
            <a:avLst/>
          </a:prstGeom>
        </p:spPr>
        <p:txBody>
          <a:bodyPr/>
          <a:lstStyle/>
          <a:p>
            <a:fld id="{7915E5D8-6E07-4E3B-BBBD-C9B2719DD132}" type="slidenum">
              <a:rPr lang="en-US" smtClean="0"/>
              <a:t>2</a:t>
            </a:fld>
            <a:endParaRPr lang="en-US" dirty="0"/>
          </a:p>
        </p:txBody>
      </p:sp>
    </p:spTree>
    <p:extLst>
      <p:ext uri="{BB962C8B-B14F-4D97-AF65-F5344CB8AC3E}">
        <p14:creationId xmlns:p14="http://schemas.microsoft.com/office/powerpoint/2010/main" val="30969786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6">
            <a:extLst>
              <a:ext uri="{FF2B5EF4-FFF2-40B4-BE49-F238E27FC236}">
                <a16:creationId xmlns:a16="http://schemas.microsoft.com/office/drawing/2014/main" id="{0901AE1E-3F27-2D4B-9FE4-1CB149CC9B92}"/>
              </a:ext>
            </a:extLst>
          </p:cNvPr>
          <p:cNvSpPr>
            <a:spLocks noGrp="1"/>
          </p:cNvSpPr>
          <p:nvPr>
            <p:ph type="title"/>
          </p:nvPr>
        </p:nvSpPr>
        <p:spPr>
          <a:xfrm>
            <a:off x="1187979" y="711517"/>
            <a:ext cx="10515600" cy="1325563"/>
          </a:xfrm>
        </p:spPr>
        <p:txBody>
          <a:bodyPr>
            <a:normAutofit/>
          </a:bodyPr>
          <a:lstStyle/>
          <a:p>
            <a:r>
              <a:rPr lang="en-US" dirty="0"/>
              <a:t>Discussion &amp; Conclusion</a:t>
            </a:r>
          </a:p>
        </p:txBody>
      </p:sp>
      <p:sp>
        <p:nvSpPr>
          <p:cNvPr id="7" name="Slide Number Placeholder 6">
            <a:extLst>
              <a:ext uri="{FF2B5EF4-FFF2-40B4-BE49-F238E27FC236}">
                <a16:creationId xmlns:a16="http://schemas.microsoft.com/office/drawing/2014/main" id="{AEE6C821-3E95-194E-9165-F0471E676037}"/>
              </a:ext>
            </a:extLst>
          </p:cNvPr>
          <p:cNvSpPr>
            <a:spLocks noGrp="1"/>
          </p:cNvSpPr>
          <p:nvPr>
            <p:ph type="sldNum" sz="quarter" idx="12"/>
          </p:nvPr>
        </p:nvSpPr>
        <p:spPr>
          <a:xfrm>
            <a:off x="11432592" y="6356350"/>
            <a:ext cx="550862" cy="365125"/>
          </a:xfrm>
          <a:prstGeom prst="rect">
            <a:avLst/>
          </a:prstGeom>
        </p:spPr>
        <p:txBody>
          <a:bodyPr/>
          <a:lstStyle/>
          <a:p>
            <a:fld id="{7915E5D8-6E07-4E3B-BBBD-C9B2719DD132}" type="slidenum">
              <a:rPr lang="en-US" smtClean="0"/>
              <a:t>20</a:t>
            </a:fld>
            <a:endParaRPr lang="en-US" dirty="0"/>
          </a:p>
        </p:txBody>
      </p:sp>
      <p:graphicFrame>
        <p:nvGraphicFramePr>
          <p:cNvPr id="16" name="Diagram 15">
            <a:extLst>
              <a:ext uri="{FF2B5EF4-FFF2-40B4-BE49-F238E27FC236}">
                <a16:creationId xmlns:a16="http://schemas.microsoft.com/office/drawing/2014/main" id="{E8C5A828-A1FF-8748-9F79-27494DF987D6}"/>
              </a:ext>
            </a:extLst>
          </p:cNvPr>
          <p:cNvGraphicFramePr/>
          <p:nvPr>
            <p:extLst>
              <p:ext uri="{D42A27DB-BD31-4B8C-83A1-F6EECF244321}">
                <p14:modId xmlns:p14="http://schemas.microsoft.com/office/powerpoint/2010/main" val="3876788792"/>
              </p:ext>
            </p:extLst>
          </p:nvPr>
        </p:nvGraphicFramePr>
        <p:xfrm>
          <a:off x="-1" y="1586755"/>
          <a:ext cx="7603958" cy="25841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7" name="TextBox 16">
            <a:extLst>
              <a:ext uri="{FF2B5EF4-FFF2-40B4-BE49-F238E27FC236}">
                <a16:creationId xmlns:a16="http://schemas.microsoft.com/office/drawing/2014/main" id="{B1FBFB8B-A9B8-DA47-A5CA-7E0E94DB3B6A}"/>
              </a:ext>
            </a:extLst>
          </p:cNvPr>
          <p:cNvSpPr txBox="1"/>
          <p:nvPr/>
        </p:nvSpPr>
        <p:spPr>
          <a:xfrm>
            <a:off x="478114" y="2247985"/>
            <a:ext cx="976844" cy="1200329"/>
          </a:xfrm>
          <a:prstGeom prst="rect">
            <a:avLst/>
          </a:prstGeom>
          <a:noFill/>
        </p:spPr>
        <p:txBody>
          <a:bodyPr wrap="square" rtlCol="0">
            <a:spAutoFit/>
          </a:bodyPr>
          <a:lstStyle/>
          <a:p>
            <a:r>
              <a:rPr lang="en-US" sz="7200" b="1" dirty="0">
                <a:solidFill>
                  <a:srgbClr val="EB7924"/>
                </a:solidFill>
              </a:rPr>
              <a:t>3</a:t>
            </a:r>
            <a:endParaRPr lang="en-US" sz="6000" b="1" dirty="0">
              <a:solidFill>
                <a:srgbClr val="EB7924"/>
              </a:solidFill>
            </a:endParaRPr>
          </a:p>
        </p:txBody>
      </p:sp>
      <p:pic>
        <p:nvPicPr>
          <p:cNvPr id="21" name="Picture 20">
            <a:extLst>
              <a:ext uri="{FF2B5EF4-FFF2-40B4-BE49-F238E27FC236}">
                <a16:creationId xmlns:a16="http://schemas.microsoft.com/office/drawing/2014/main" id="{6CC8F367-04AF-F145-971A-D188D8F9E64E}"/>
              </a:ext>
            </a:extLst>
          </p:cNvPr>
          <p:cNvPicPr>
            <a:picLocks noChangeAspect="1"/>
          </p:cNvPicPr>
          <p:nvPr/>
        </p:nvPicPr>
        <p:blipFill>
          <a:blip r:embed="rId8"/>
          <a:stretch>
            <a:fillRect/>
          </a:stretch>
        </p:blipFill>
        <p:spPr>
          <a:xfrm>
            <a:off x="7603957" y="2065060"/>
            <a:ext cx="3205389" cy="3354477"/>
          </a:xfrm>
          <a:prstGeom prst="rect">
            <a:avLst/>
          </a:prstGeom>
        </p:spPr>
      </p:pic>
    </p:spTree>
    <p:extLst>
      <p:ext uri="{BB962C8B-B14F-4D97-AF65-F5344CB8AC3E}">
        <p14:creationId xmlns:p14="http://schemas.microsoft.com/office/powerpoint/2010/main" val="21549821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Verdana" panose="020B0604030504040204" pitchFamily="34" charset="0"/>
                <a:ea typeface="Verdana" panose="020B0604030504040204" pitchFamily="34" charset="0"/>
                <a:cs typeface="Verdana" panose="020B0604030504040204" pitchFamily="34" charset="0"/>
              </a:rPr>
              <a:t>Future Research</a:t>
            </a:r>
          </a:p>
        </p:txBody>
      </p:sp>
      <p:sp>
        <p:nvSpPr>
          <p:cNvPr id="3" name="Content Placeholder 2"/>
          <p:cNvSpPr>
            <a:spLocks noGrp="1"/>
          </p:cNvSpPr>
          <p:nvPr>
            <p:ph sz="quarter" idx="10"/>
          </p:nvPr>
        </p:nvSpPr>
        <p:spPr>
          <a:xfrm>
            <a:off x="838200" y="1507958"/>
            <a:ext cx="9508958" cy="4443663"/>
          </a:xfrm>
        </p:spPr>
        <p:txBody>
          <a:bodyPr>
            <a:normAutofit/>
          </a:bodyPr>
          <a:lstStyle/>
          <a:p>
            <a:r>
              <a:rPr lang="en-US" sz="3200" dirty="0">
                <a:latin typeface="Verdana" panose="020B0604030504040204" pitchFamily="34" charset="0"/>
                <a:ea typeface="Verdana" panose="020B0604030504040204" pitchFamily="34" charset="0"/>
                <a:cs typeface="Verdana" panose="020B0604030504040204" pitchFamily="34" charset="0"/>
              </a:rPr>
              <a:t>Investigate Possibilities for Increased Internal Guidance</a:t>
            </a:r>
          </a:p>
          <a:p>
            <a:r>
              <a:rPr lang="en-US" sz="3200" dirty="0">
                <a:latin typeface="Verdana" panose="020B0604030504040204" pitchFamily="34" charset="0"/>
                <a:ea typeface="Verdana" panose="020B0604030504040204" pitchFamily="34" charset="0"/>
              </a:rPr>
              <a:t>Clarify Researcher Legal Responsibility for Re-identification Claims</a:t>
            </a:r>
          </a:p>
          <a:p>
            <a:r>
              <a:rPr lang="en-US" sz="3200" dirty="0">
                <a:latin typeface="Verdana" panose="020B0604030504040204" pitchFamily="34" charset="0"/>
                <a:ea typeface="Verdana" panose="020B0604030504040204" pitchFamily="34" charset="0"/>
                <a:cs typeface="Verdana" panose="020B0604030504040204" pitchFamily="34" charset="0"/>
              </a:rPr>
              <a:t>Understand Private Data Owner Interest in Sharing Data with Researchers</a:t>
            </a:r>
          </a:p>
          <a:p>
            <a:r>
              <a:rPr lang="en-US" sz="3200" dirty="0">
                <a:latin typeface="Verdana" panose="020B0604030504040204" pitchFamily="34" charset="0"/>
                <a:ea typeface="Verdana" panose="020B0604030504040204" pitchFamily="34" charset="0"/>
              </a:rPr>
              <a:t>Profile and Analyze Emerging New Models for Data Repositories</a:t>
            </a:r>
            <a:endParaRPr lang="en-US" sz="3200" dirty="0"/>
          </a:p>
        </p:txBody>
      </p:sp>
      <p:sp>
        <p:nvSpPr>
          <p:cNvPr id="7" name="Slide Number Placeholder 6">
            <a:extLst>
              <a:ext uri="{FF2B5EF4-FFF2-40B4-BE49-F238E27FC236}">
                <a16:creationId xmlns:a16="http://schemas.microsoft.com/office/drawing/2014/main" id="{4E94B34D-3867-2048-84EC-ACFB21775A0E}"/>
              </a:ext>
            </a:extLst>
          </p:cNvPr>
          <p:cNvSpPr>
            <a:spLocks noGrp="1"/>
          </p:cNvSpPr>
          <p:nvPr>
            <p:ph type="sldNum" sz="quarter" idx="12"/>
          </p:nvPr>
        </p:nvSpPr>
        <p:spPr>
          <a:xfrm>
            <a:off x="11353800" y="6320590"/>
            <a:ext cx="838200" cy="400886"/>
          </a:xfrm>
          <a:prstGeom prst="rect">
            <a:avLst/>
          </a:prstGeom>
        </p:spPr>
        <p:txBody>
          <a:bodyPr/>
          <a:lstStyle/>
          <a:p>
            <a:fld id="{7915E5D8-6E07-4E3B-BBBD-C9B2719DD132}" type="slidenum">
              <a:rPr lang="en-US" smtClean="0"/>
              <a:t>21</a:t>
            </a:fld>
            <a:endParaRPr lang="en-US" dirty="0"/>
          </a:p>
        </p:txBody>
      </p:sp>
    </p:spTree>
    <p:extLst>
      <p:ext uri="{BB962C8B-B14F-4D97-AF65-F5344CB8AC3E}">
        <p14:creationId xmlns:p14="http://schemas.microsoft.com/office/powerpoint/2010/main" val="11366595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F61E58E-49FF-A445-9B0D-347839018C0E}"/>
              </a:ext>
            </a:extLst>
          </p:cNvPr>
          <p:cNvPicPr>
            <a:picLocks noChangeAspect="1"/>
          </p:cNvPicPr>
          <p:nvPr/>
        </p:nvPicPr>
        <p:blipFill>
          <a:blip r:embed="rId3">
            <a:extLst>
              <a:ext uri="{BEBA8EAE-BF5A-486C-A8C5-ECC9F3942E4B}">
                <a14:imgProps xmlns:a14="http://schemas.microsoft.com/office/drawing/2010/main">
                  <a14:imgLayer>
                    <a14:imgEffect>
                      <a14:sharpenSoften amount="50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32183" y="917575"/>
            <a:ext cx="12159817" cy="4908550"/>
          </a:xfrm>
          <a:prstGeom prst="rect">
            <a:avLst/>
          </a:prstGeom>
        </p:spPr>
      </p:pic>
      <p:sp>
        <p:nvSpPr>
          <p:cNvPr id="2" name="Title 1"/>
          <p:cNvSpPr>
            <a:spLocks noGrp="1"/>
          </p:cNvSpPr>
          <p:nvPr>
            <p:ph type="title"/>
          </p:nvPr>
        </p:nvSpPr>
        <p:spPr>
          <a:xfrm>
            <a:off x="1508961" y="1921710"/>
            <a:ext cx="4343400" cy="2647950"/>
          </a:xfrm>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Questions and Answers</a:t>
            </a:r>
          </a:p>
        </p:txBody>
      </p:sp>
      <p:sp>
        <p:nvSpPr>
          <p:cNvPr id="9" name="Slide Number Placeholder 8">
            <a:extLst>
              <a:ext uri="{FF2B5EF4-FFF2-40B4-BE49-F238E27FC236}">
                <a16:creationId xmlns:a16="http://schemas.microsoft.com/office/drawing/2014/main" id="{CD49399A-6920-0A49-8994-51211582E6B8}"/>
              </a:ext>
            </a:extLst>
          </p:cNvPr>
          <p:cNvSpPr>
            <a:spLocks noGrp="1"/>
          </p:cNvSpPr>
          <p:nvPr>
            <p:ph type="sldNum" sz="quarter" idx="12"/>
          </p:nvPr>
        </p:nvSpPr>
        <p:spPr/>
        <p:txBody>
          <a:bodyPr/>
          <a:lstStyle/>
          <a:p>
            <a:fld id="{7915E5D8-6E07-4E3B-BBBD-C9B2719DD132}" type="slidenum">
              <a:rPr lang="en-US" smtClean="0"/>
              <a:t>22</a:t>
            </a:fld>
            <a:endParaRPr lang="en-US"/>
          </a:p>
        </p:txBody>
      </p:sp>
    </p:spTree>
    <p:extLst>
      <p:ext uri="{BB962C8B-B14F-4D97-AF65-F5344CB8AC3E}">
        <p14:creationId xmlns:p14="http://schemas.microsoft.com/office/powerpoint/2010/main" val="11746571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5346" y="2446170"/>
            <a:ext cx="10515600" cy="1325563"/>
          </a:xfrm>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Contact </a:t>
            </a:r>
            <a:br>
              <a:rPr lang="en-US" dirty="0">
                <a:latin typeface="Verdana" panose="020B0604030504040204" pitchFamily="34" charset="0"/>
                <a:ea typeface="Verdana" panose="020B0604030504040204" pitchFamily="34" charset="0"/>
                <a:cs typeface="Verdana" panose="020B0604030504040204" pitchFamily="34" charset="0"/>
              </a:rPr>
            </a:br>
            <a:r>
              <a:rPr lang="en-US" dirty="0">
                <a:latin typeface="Verdana" panose="020B0604030504040204" pitchFamily="34" charset="0"/>
                <a:ea typeface="Verdana" panose="020B0604030504040204" pitchFamily="34" charset="0"/>
                <a:cs typeface="Verdana" panose="020B0604030504040204" pitchFamily="34" charset="0"/>
              </a:rPr>
              <a:t>information</a:t>
            </a:r>
          </a:p>
        </p:txBody>
      </p:sp>
      <p:sp>
        <p:nvSpPr>
          <p:cNvPr id="3" name="Content Placeholder 2"/>
          <p:cNvSpPr>
            <a:spLocks noGrp="1"/>
          </p:cNvSpPr>
          <p:nvPr>
            <p:ph sz="quarter" idx="10"/>
          </p:nvPr>
        </p:nvSpPr>
        <p:spPr>
          <a:xfrm>
            <a:off x="7241769" y="4412268"/>
            <a:ext cx="4549177" cy="1485295"/>
          </a:xfrm>
        </p:spPr>
        <p:txBody>
          <a:bodyPr>
            <a:normAutofit fontScale="92500"/>
          </a:bodyPr>
          <a:lstStyle/>
          <a:p>
            <a:pPr marL="0" indent="0">
              <a:buNone/>
            </a:pPr>
            <a:r>
              <a:rPr lang="en-US" b="1" dirty="0"/>
              <a:t>Gretchen Stoeltje</a:t>
            </a:r>
          </a:p>
          <a:p>
            <a:pPr marL="0" indent="0">
              <a:buNone/>
            </a:pPr>
            <a:r>
              <a:rPr lang="en-US" dirty="0"/>
              <a:t>G-Stoeltje@tti.tamu.edu</a:t>
            </a:r>
          </a:p>
          <a:p>
            <a:pPr marL="0" indent="0">
              <a:buNone/>
            </a:pPr>
            <a:r>
              <a:rPr lang="en-US" dirty="0"/>
              <a:t>512-407-1165</a:t>
            </a:r>
          </a:p>
        </p:txBody>
      </p:sp>
      <p:sp>
        <p:nvSpPr>
          <p:cNvPr id="9" name="Slide Number Placeholder 8">
            <a:extLst>
              <a:ext uri="{FF2B5EF4-FFF2-40B4-BE49-F238E27FC236}">
                <a16:creationId xmlns:a16="http://schemas.microsoft.com/office/drawing/2014/main" id="{7548FB3C-A32C-7747-94F4-4C604104F247}"/>
              </a:ext>
            </a:extLst>
          </p:cNvPr>
          <p:cNvSpPr>
            <a:spLocks noGrp="1"/>
          </p:cNvSpPr>
          <p:nvPr>
            <p:ph type="sldNum" sz="quarter" idx="12"/>
          </p:nvPr>
        </p:nvSpPr>
        <p:spPr>
          <a:xfrm>
            <a:off x="11400505" y="6348035"/>
            <a:ext cx="550862" cy="365125"/>
          </a:xfrm>
          <a:prstGeom prst="rect">
            <a:avLst/>
          </a:prstGeom>
        </p:spPr>
        <p:txBody>
          <a:bodyPr/>
          <a:lstStyle/>
          <a:p>
            <a:fld id="{7915E5D8-6E07-4E3B-BBBD-C9B2719DD132}" type="slidenum">
              <a:rPr lang="en-US" smtClean="0"/>
              <a:t>23</a:t>
            </a:fld>
            <a:endParaRPr lang="en-US"/>
          </a:p>
        </p:txBody>
      </p:sp>
      <p:cxnSp>
        <p:nvCxnSpPr>
          <p:cNvPr id="8" name="Straight Connector 7">
            <a:extLst>
              <a:ext uri="{FF2B5EF4-FFF2-40B4-BE49-F238E27FC236}">
                <a16:creationId xmlns:a16="http://schemas.microsoft.com/office/drawing/2014/main" id="{6083675F-7AF1-294E-82A8-182892F19A91}"/>
              </a:ext>
            </a:extLst>
          </p:cNvPr>
          <p:cNvCxnSpPr/>
          <p:nvPr/>
        </p:nvCxnSpPr>
        <p:spPr>
          <a:xfrm>
            <a:off x="7241770" y="4095750"/>
            <a:ext cx="495023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E3D61518-8810-F542-8B17-C96E97EC406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7241771" y="3108952"/>
            <a:ext cx="3410188" cy="670281"/>
          </a:xfrm>
          <a:prstGeom prst="rect">
            <a:avLst/>
          </a:prstGeom>
        </p:spPr>
      </p:pic>
    </p:spTree>
    <p:extLst>
      <p:ext uri="{BB962C8B-B14F-4D97-AF65-F5344CB8AC3E}">
        <p14:creationId xmlns:p14="http://schemas.microsoft.com/office/powerpoint/2010/main" val="2643411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ea typeface="Verdana" panose="020B0604030504040204" pitchFamily="34" charset="0"/>
              </a:rPr>
              <a:t>Presentation Overview</a:t>
            </a:r>
          </a:p>
        </p:txBody>
      </p:sp>
      <p:sp>
        <p:nvSpPr>
          <p:cNvPr id="3" name="Slide Number Placeholder 2">
            <a:extLst>
              <a:ext uri="{FF2B5EF4-FFF2-40B4-BE49-F238E27FC236}">
                <a16:creationId xmlns:a16="http://schemas.microsoft.com/office/drawing/2014/main" id="{4B3A76A3-72E0-3D49-B554-451A6841C929}"/>
              </a:ext>
            </a:extLst>
          </p:cNvPr>
          <p:cNvSpPr>
            <a:spLocks noGrp="1"/>
          </p:cNvSpPr>
          <p:nvPr>
            <p:ph type="sldNum" sz="quarter" idx="12"/>
          </p:nvPr>
        </p:nvSpPr>
        <p:spPr>
          <a:xfrm>
            <a:off x="11641138" y="6356350"/>
            <a:ext cx="550862" cy="365125"/>
          </a:xfrm>
          <a:prstGeom prst="rect">
            <a:avLst/>
          </a:prstGeom>
        </p:spPr>
        <p:txBody>
          <a:bodyPr/>
          <a:lstStyle/>
          <a:p>
            <a:fld id="{7915E5D8-6E07-4E3B-BBBD-C9B2719DD132}" type="slidenum">
              <a:rPr lang="en-US" smtClean="0"/>
              <a:t>3</a:t>
            </a:fld>
            <a:endParaRPr lang="en-US" dirty="0"/>
          </a:p>
        </p:txBody>
      </p:sp>
      <p:graphicFrame>
        <p:nvGraphicFramePr>
          <p:cNvPr id="5" name="Diagram 4">
            <a:extLst>
              <a:ext uri="{FF2B5EF4-FFF2-40B4-BE49-F238E27FC236}">
                <a16:creationId xmlns:a16="http://schemas.microsoft.com/office/drawing/2014/main" id="{2B8121AD-C07C-9242-B502-82218BDA4015}"/>
              </a:ext>
            </a:extLst>
          </p:cNvPr>
          <p:cNvGraphicFramePr/>
          <p:nvPr>
            <p:extLst>
              <p:ext uri="{D42A27DB-BD31-4B8C-83A1-F6EECF244321}">
                <p14:modId xmlns:p14="http://schemas.microsoft.com/office/powerpoint/2010/main" val="1444550705"/>
              </p:ext>
            </p:extLst>
          </p:nvPr>
        </p:nvGraphicFramePr>
        <p:xfrm>
          <a:off x="1193800" y="1066006"/>
          <a:ext cx="10160000" cy="52040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04352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Methods</a:t>
            </a:r>
          </a:p>
        </p:txBody>
      </p:sp>
      <p:sp>
        <p:nvSpPr>
          <p:cNvPr id="15" name="Slide Number Placeholder 14">
            <a:extLst>
              <a:ext uri="{FF2B5EF4-FFF2-40B4-BE49-F238E27FC236}">
                <a16:creationId xmlns:a16="http://schemas.microsoft.com/office/drawing/2014/main" id="{A8AC69E4-5398-2F45-BB56-EF641C2B00A2}"/>
              </a:ext>
            </a:extLst>
          </p:cNvPr>
          <p:cNvSpPr>
            <a:spLocks noGrp="1"/>
          </p:cNvSpPr>
          <p:nvPr>
            <p:ph type="sldNum" sz="quarter" idx="12"/>
          </p:nvPr>
        </p:nvSpPr>
        <p:spPr>
          <a:xfrm>
            <a:off x="11641138" y="6356350"/>
            <a:ext cx="550862" cy="365125"/>
          </a:xfrm>
          <a:prstGeom prst="rect">
            <a:avLst/>
          </a:prstGeom>
        </p:spPr>
        <p:txBody>
          <a:bodyPr/>
          <a:lstStyle/>
          <a:p>
            <a:fld id="{7915E5D8-6E07-4E3B-BBBD-C9B2719DD132}" type="slidenum">
              <a:rPr lang="en-US" smtClean="0"/>
              <a:t>4</a:t>
            </a:fld>
            <a:endParaRPr lang="en-US"/>
          </a:p>
        </p:txBody>
      </p:sp>
      <p:grpSp>
        <p:nvGrpSpPr>
          <p:cNvPr id="3" name="Group 2">
            <a:extLst>
              <a:ext uri="{FF2B5EF4-FFF2-40B4-BE49-F238E27FC236}">
                <a16:creationId xmlns:a16="http://schemas.microsoft.com/office/drawing/2014/main" id="{6D2C4C95-B76C-3E49-860E-7E20BF00939D}"/>
              </a:ext>
            </a:extLst>
          </p:cNvPr>
          <p:cNvGrpSpPr/>
          <p:nvPr/>
        </p:nvGrpSpPr>
        <p:grpSpPr>
          <a:xfrm>
            <a:off x="1022350" y="1483671"/>
            <a:ext cx="10636250" cy="4214283"/>
            <a:chOff x="1022350" y="1900766"/>
            <a:chExt cx="10636250" cy="4214283"/>
          </a:xfrm>
        </p:grpSpPr>
        <p:sp>
          <p:nvSpPr>
            <p:cNvPr id="5" name="Rectangle 4">
              <a:extLst>
                <a:ext uri="{FF2B5EF4-FFF2-40B4-BE49-F238E27FC236}">
                  <a16:creationId xmlns:a16="http://schemas.microsoft.com/office/drawing/2014/main" id="{29F47CDA-614C-234C-8966-D5944F424550}"/>
                </a:ext>
              </a:extLst>
            </p:cNvPr>
            <p:cNvSpPr/>
            <p:nvPr/>
          </p:nvSpPr>
          <p:spPr>
            <a:xfrm>
              <a:off x="1022350" y="1900766"/>
              <a:ext cx="10636250" cy="4214283"/>
            </a:xfrm>
            <a:prstGeom prst="rect">
              <a:avLst/>
            </a:prstGeom>
            <a:noFill/>
            <a:ln>
              <a:noFill/>
            </a:ln>
          </p:spPr>
        </p:sp>
        <p:sp>
          <p:nvSpPr>
            <p:cNvPr id="6" name="Freeform 5">
              <a:extLst>
                <a:ext uri="{FF2B5EF4-FFF2-40B4-BE49-F238E27FC236}">
                  <a16:creationId xmlns:a16="http://schemas.microsoft.com/office/drawing/2014/main" id="{6C0E0990-FC88-2F4B-B421-36E6EEC079B2}"/>
                </a:ext>
              </a:extLst>
            </p:cNvPr>
            <p:cNvSpPr/>
            <p:nvPr/>
          </p:nvSpPr>
          <p:spPr>
            <a:xfrm>
              <a:off x="1022350" y="1962147"/>
              <a:ext cx="3323828" cy="4091519"/>
            </a:xfrm>
            <a:custGeom>
              <a:avLst/>
              <a:gdLst>
                <a:gd name="connsiteX0" fmla="*/ 0 w 3323828"/>
                <a:gd name="connsiteY0" fmla="*/ 0 h 4091519"/>
                <a:gd name="connsiteX1" fmla="*/ 3323828 w 3323828"/>
                <a:gd name="connsiteY1" fmla="*/ 0 h 4091519"/>
                <a:gd name="connsiteX2" fmla="*/ 3323828 w 3323828"/>
                <a:gd name="connsiteY2" fmla="*/ 4091519 h 4091519"/>
                <a:gd name="connsiteX3" fmla="*/ 0 w 3323828"/>
                <a:gd name="connsiteY3" fmla="*/ 4091519 h 4091519"/>
                <a:gd name="connsiteX4" fmla="*/ 0 w 3323828"/>
                <a:gd name="connsiteY4" fmla="*/ 0 h 40915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23828" h="4091519">
                  <a:moveTo>
                    <a:pt x="0" y="0"/>
                  </a:moveTo>
                  <a:lnTo>
                    <a:pt x="3323828" y="0"/>
                  </a:lnTo>
                  <a:lnTo>
                    <a:pt x="3323828" y="4091519"/>
                  </a:lnTo>
                  <a:lnTo>
                    <a:pt x="0" y="4091519"/>
                  </a:lnTo>
                  <a:lnTo>
                    <a:pt x="0" y="0"/>
                  </a:lnTo>
                  <a:close/>
                </a:path>
              </a:pathLst>
            </a:custGeom>
            <a:solidFill>
              <a:srgbClr val="881F42"/>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endParaRPr lang="en-US" sz="3600" b="1" kern="1200" dirty="0">
                <a:solidFill>
                  <a:schemeClr val="bg1"/>
                </a:solidFill>
                <a:effectLst/>
                <a:latin typeface="+mn-lt"/>
                <a:ea typeface="+mn-ea"/>
                <a:cs typeface="+mn-cs"/>
              </a:endParaRPr>
            </a:p>
            <a:p>
              <a:pPr marL="0" lvl="0" indent="0" algn="ctr" defTabSz="1600200">
                <a:lnSpc>
                  <a:spcPct val="90000"/>
                </a:lnSpc>
                <a:spcBef>
                  <a:spcPct val="0"/>
                </a:spcBef>
                <a:spcAft>
                  <a:spcPct val="35000"/>
                </a:spcAft>
                <a:buNone/>
              </a:pPr>
              <a:endParaRPr lang="en-US" sz="3600" b="1" dirty="0">
                <a:solidFill>
                  <a:schemeClr val="bg1"/>
                </a:solidFill>
              </a:endParaRPr>
            </a:p>
            <a:p>
              <a:pPr marL="0" lvl="0" indent="0" algn="ctr" defTabSz="1600200">
                <a:lnSpc>
                  <a:spcPct val="90000"/>
                </a:lnSpc>
                <a:spcBef>
                  <a:spcPct val="0"/>
                </a:spcBef>
                <a:spcAft>
                  <a:spcPct val="35000"/>
                </a:spcAft>
                <a:buNone/>
              </a:pPr>
              <a:endParaRPr lang="en-US" sz="3600" b="1" kern="1200" dirty="0">
                <a:solidFill>
                  <a:schemeClr val="bg1"/>
                </a:solidFill>
                <a:effectLst/>
                <a:latin typeface="+mn-lt"/>
                <a:ea typeface="+mn-ea"/>
                <a:cs typeface="+mn-cs"/>
              </a:endParaRPr>
            </a:p>
            <a:p>
              <a:pPr marL="0" lvl="0" indent="0" algn="ctr" defTabSz="1600200">
                <a:lnSpc>
                  <a:spcPct val="90000"/>
                </a:lnSpc>
                <a:spcBef>
                  <a:spcPct val="0"/>
                </a:spcBef>
                <a:spcAft>
                  <a:spcPct val="35000"/>
                </a:spcAft>
                <a:buNone/>
              </a:pPr>
              <a:endParaRPr lang="en-US" sz="3600" b="1" dirty="0">
                <a:solidFill>
                  <a:schemeClr val="bg1"/>
                </a:solidFill>
              </a:endParaRPr>
            </a:p>
            <a:p>
              <a:pPr marL="0" lvl="0" indent="0" algn="ctr" defTabSz="1600200">
                <a:lnSpc>
                  <a:spcPct val="90000"/>
                </a:lnSpc>
                <a:spcBef>
                  <a:spcPct val="0"/>
                </a:spcBef>
                <a:spcAft>
                  <a:spcPct val="35000"/>
                </a:spcAft>
                <a:buNone/>
              </a:pPr>
              <a:r>
                <a:rPr lang="en-US" sz="3600" b="1" kern="1200" dirty="0">
                  <a:solidFill>
                    <a:schemeClr val="bg1"/>
                  </a:solidFill>
                  <a:effectLst/>
                </a:rPr>
                <a:t>Literature Review</a:t>
              </a:r>
              <a:endParaRPr lang="en-US" sz="3600" kern="12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marL="0" lvl="0" indent="0" algn="ctr" defTabSz="1600200">
                <a:lnSpc>
                  <a:spcPct val="90000"/>
                </a:lnSpc>
                <a:spcBef>
                  <a:spcPct val="0"/>
                </a:spcBef>
                <a:spcAft>
                  <a:spcPct val="35000"/>
                </a:spcAft>
                <a:buNone/>
              </a:pPr>
              <a:endParaRPr lang="en-US" sz="3600" kern="12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7" name="Freeform 6">
              <a:extLst>
                <a:ext uri="{FF2B5EF4-FFF2-40B4-BE49-F238E27FC236}">
                  <a16:creationId xmlns:a16="http://schemas.microsoft.com/office/drawing/2014/main" id="{94E3F27C-9FB6-D340-BE33-55E1B23F14A8}"/>
                </a:ext>
              </a:extLst>
            </p:cNvPr>
            <p:cNvSpPr/>
            <p:nvPr/>
          </p:nvSpPr>
          <p:spPr>
            <a:xfrm>
              <a:off x="4678560" y="1962147"/>
              <a:ext cx="3323828" cy="4091519"/>
            </a:xfrm>
            <a:custGeom>
              <a:avLst/>
              <a:gdLst>
                <a:gd name="connsiteX0" fmla="*/ 0 w 3323828"/>
                <a:gd name="connsiteY0" fmla="*/ 0 h 4091519"/>
                <a:gd name="connsiteX1" fmla="*/ 3323828 w 3323828"/>
                <a:gd name="connsiteY1" fmla="*/ 0 h 4091519"/>
                <a:gd name="connsiteX2" fmla="*/ 3323828 w 3323828"/>
                <a:gd name="connsiteY2" fmla="*/ 4091519 h 4091519"/>
                <a:gd name="connsiteX3" fmla="*/ 0 w 3323828"/>
                <a:gd name="connsiteY3" fmla="*/ 4091519 h 4091519"/>
                <a:gd name="connsiteX4" fmla="*/ 0 w 3323828"/>
                <a:gd name="connsiteY4" fmla="*/ 0 h 40915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23828" h="4091519">
                  <a:moveTo>
                    <a:pt x="0" y="0"/>
                  </a:moveTo>
                  <a:lnTo>
                    <a:pt x="3323828" y="0"/>
                  </a:lnTo>
                  <a:lnTo>
                    <a:pt x="3323828" y="4091519"/>
                  </a:lnTo>
                  <a:lnTo>
                    <a:pt x="0" y="4091519"/>
                  </a:lnTo>
                  <a:lnTo>
                    <a:pt x="0" y="0"/>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endParaRPr lang="en-US" sz="3600" b="1" kern="1200" dirty="0">
                <a:solidFill>
                  <a:schemeClr val="tx1"/>
                </a:solidFill>
                <a:effectLst/>
                <a:latin typeface="+mn-lt"/>
                <a:ea typeface="+mn-ea"/>
                <a:cs typeface="+mn-cs"/>
              </a:endParaRPr>
            </a:p>
            <a:p>
              <a:pPr marL="0" lvl="0" indent="0" algn="ctr" defTabSz="1600200">
                <a:lnSpc>
                  <a:spcPct val="90000"/>
                </a:lnSpc>
                <a:spcBef>
                  <a:spcPct val="0"/>
                </a:spcBef>
                <a:spcAft>
                  <a:spcPct val="35000"/>
                </a:spcAft>
                <a:buNone/>
              </a:pPr>
              <a:endParaRPr lang="en-US" sz="3600" b="1" dirty="0">
                <a:solidFill>
                  <a:schemeClr val="tx1"/>
                </a:solidFill>
              </a:endParaRPr>
            </a:p>
            <a:p>
              <a:pPr marL="0" lvl="0" indent="0" algn="ctr" defTabSz="1600200">
                <a:lnSpc>
                  <a:spcPct val="90000"/>
                </a:lnSpc>
                <a:spcBef>
                  <a:spcPct val="0"/>
                </a:spcBef>
                <a:spcAft>
                  <a:spcPct val="35000"/>
                </a:spcAft>
                <a:buNone/>
              </a:pPr>
              <a:endParaRPr lang="en-US" sz="3600" b="1" kern="1200" dirty="0">
                <a:solidFill>
                  <a:schemeClr val="tx1"/>
                </a:solidFill>
                <a:effectLst/>
                <a:latin typeface="+mn-lt"/>
                <a:ea typeface="+mn-ea"/>
                <a:cs typeface="+mn-cs"/>
              </a:endParaRPr>
            </a:p>
            <a:p>
              <a:pPr marL="0" lvl="0" indent="0" algn="ctr" defTabSz="1600200">
                <a:lnSpc>
                  <a:spcPct val="90000"/>
                </a:lnSpc>
                <a:spcBef>
                  <a:spcPct val="0"/>
                </a:spcBef>
                <a:spcAft>
                  <a:spcPct val="35000"/>
                </a:spcAft>
                <a:buNone/>
              </a:pPr>
              <a:endParaRPr lang="en-US" sz="3600" b="1" dirty="0">
                <a:solidFill>
                  <a:schemeClr val="tx1"/>
                </a:solidFill>
              </a:endParaRPr>
            </a:p>
            <a:p>
              <a:pPr marL="0" lvl="0" indent="0" algn="ctr" defTabSz="1600200">
                <a:lnSpc>
                  <a:spcPct val="90000"/>
                </a:lnSpc>
                <a:spcBef>
                  <a:spcPct val="0"/>
                </a:spcBef>
                <a:spcAft>
                  <a:spcPct val="35000"/>
                </a:spcAft>
                <a:buNone/>
              </a:pPr>
              <a:endParaRPr lang="en-US" sz="3600" b="1" kern="1200" dirty="0">
                <a:solidFill>
                  <a:schemeClr val="tx1"/>
                </a:solidFill>
                <a:effectLst/>
                <a:latin typeface="+mn-lt"/>
                <a:ea typeface="+mn-ea"/>
                <a:cs typeface="+mn-cs"/>
              </a:endParaRPr>
            </a:p>
            <a:p>
              <a:pPr marL="0" lvl="0" indent="0" algn="ctr" defTabSz="1600200">
                <a:lnSpc>
                  <a:spcPct val="90000"/>
                </a:lnSpc>
                <a:spcBef>
                  <a:spcPct val="0"/>
                </a:spcBef>
                <a:spcAft>
                  <a:spcPct val="35000"/>
                </a:spcAft>
                <a:buNone/>
              </a:pPr>
              <a:r>
                <a:rPr lang="en-US" sz="3600" b="1" kern="1200" dirty="0">
                  <a:solidFill>
                    <a:schemeClr val="tx1"/>
                  </a:solidFill>
                  <a:effectLst/>
                  <a:latin typeface="+mn-lt"/>
                  <a:ea typeface="+mn-ea"/>
                  <a:cs typeface="+mn-cs"/>
                </a:rPr>
                <a:t>Desktop Legal Research </a:t>
              </a:r>
              <a:endParaRPr lang="en-US" sz="3600" kern="1200" dirty="0">
                <a:latin typeface="Verdana" panose="020B0604030504040204" pitchFamily="34" charset="0"/>
                <a:ea typeface="Verdana" panose="020B0604030504040204" pitchFamily="34" charset="0"/>
                <a:cs typeface="Verdana" panose="020B0604030504040204" pitchFamily="34" charset="0"/>
              </a:endParaRPr>
            </a:p>
            <a:p>
              <a:pPr marL="0" lvl="0" indent="0" algn="ctr" defTabSz="1600200">
                <a:lnSpc>
                  <a:spcPct val="90000"/>
                </a:lnSpc>
                <a:spcBef>
                  <a:spcPct val="0"/>
                </a:spcBef>
                <a:spcAft>
                  <a:spcPct val="35000"/>
                </a:spcAft>
                <a:buNone/>
              </a:pPr>
              <a:endParaRPr lang="en-US" sz="3600" kern="1200" dirty="0">
                <a:latin typeface="Verdana" panose="020B0604030504040204" pitchFamily="34" charset="0"/>
                <a:ea typeface="Verdana" panose="020B0604030504040204" pitchFamily="34" charset="0"/>
                <a:cs typeface="Verdana" panose="020B0604030504040204" pitchFamily="34" charset="0"/>
              </a:endParaRPr>
            </a:p>
            <a:p>
              <a:pPr marL="0" lvl="0" indent="0" algn="ctr" defTabSz="1600200">
                <a:lnSpc>
                  <a:spcPct val="90000"/>
                </a:lnSpc>
                <a:spcBef>
                  <a:spcPct val="0"/>
                </a:spcBef>
                <a:spcAft>
                  <a:spcPct val="35000"/>
                </a:spcAft>
                <a:buNone/>
              </a:pPr>
              <a:endParaRPr lang="en-US" sz="3600" kern="1200" dirty="0">
                <a:latin typeface="Verdana" panose="020B0604030504040204" pitchFamily="34" charset="0"/>
                <a:ea typeface="Verdana" panose="020B0604030504040204" pitchFamily="34" charset="0"/>
                <a:cs typeface="Verdana" panose="020B0604030504040204" pitchFamily="34" charset="0"/>
              </a:endParaRPr>
            </a:p>
          </p:txBody>
        </p:sp>
        <p:sp>
          <p:nvSpPr>
            <p:cNvPr id="8" name="Freeform 7">
              <a:extLst>
                <a:ext uri="{FF2B5EF4-FFF2-40B4-BE49-F238E27FC236}">
                  <a16:creationId xmlns:a16="http://schemas.microsoft.com/office/drawing/2014/main" id="{6ECBE1F3-84FB-504D-B894-23A749159812}"/>
                </a:ext>
              </a:extLst>
            </p:cNvPr>
            <p:cNvSpPr/>
            <p:nvPr/>
          </p:nvSpPr>
          <p:spPr>
            <a:xfrm>
              <a:off x="8334771" y="1962147"/>
              <a:ext cx="3323828" cy="4091519"/>
            </a:xfrm>
            <a:custGeom>
              <a:avLst/>
              <a:gdLst>
                <a:gd name="connsiteX0" fmla="*/ 0 w 3323828"/>
                <a:gd name="connsiteY0" fmla="*/ 0 h 4091519"/>
                <a:gd name="connsiteX1" fmla="*/ 3323828 w 3323828"/>
                <a:gd name="connsiteY1" fmla="*/ 0 h 4091519"/>
                <a:gd name="connsiteX2" fmla="*/ 3323828 w 3323828"/>
                <a:gd name="connsiteY2" fmla="*/ 4091519 h 4091519"/>
                <a:gd name="connsiteX3" fmla="*/ 0 w 3323828"/>
                <a:gd name="connsiteY3" fmla="*/ 4091519 h 4091519"/>
                <a:gd name="connsiteX4" fmla="*/ 0 w 3323828"/>
                <a:gd name="connsiteY4" fmla="*/ 0 h 40915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23828" h="4091519">
                  <a:moveTo>
                    <a:pt x="0" y="0"/>
                  </a:moveTo>
                  <a:lnTo>
                    <a:pt x="3323828" y="0"/>
                  </a:lnTo>
                  <a:lnTo>
                    <a:pt x="3323828" y="4091519"/>
                  </a:lnTo>
                  <a:lnTo>
                    <a:pt x="0" y="4091519"/>
                  </a:lnTo>
                  <a:lnTo>
                    <a:pt x="0" y="0"/>
                  </a:lnTo>
                  <a:close/>
                </a:path>
              </a:pathLst>
            </a:custGeom>
            <a:solidFill>
              <a:srgbClr val="DEAB37"/>
            </a:solidFill>
          </p:spPr>
          <p:style>
            <a:lnRef idx="2">
              <a:schemeClr val="lt1">
                <a:hueOff val="0"/>
                <a:satOff val="0"/>
                <a:lumOff val="0"/>
                <a:alphaOff val="0"/>
              </a:schemeClr>
            </a:lnRef>
            <a:fillRef idx="1">
              <a:scrgbClr r="0" g="0" b="0"/>
            </a:fillRef>
            <a:effectRef idx="0">
              <a:schemeClr val="accent4">
                <a:hueOff val="0"/>
                <a:satOff val="0"/>
                <a:lumOff val="0"/>
                <a:alphaOff val="0"/>
              </a:schemeClr>
            </a:effectRef>
            <a:fontRef idx="minor">
              <a:schemeClr val="lt1"/>
            </a:fontRef>
          </p:style>
          <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endParaRPr lang="en-US" sz="3600" b="1" kern="1200" dirty="0">
                <a:solidFill>
                  <a:schemeClr val="bg1"/>
                </a:solidFill>
                <a:effectLst/>
                <a:latin typeface="+mn-lt"/>
                <a:ea typeface="+mn-ea"/>
                <a:cs typeface="+mn-cs"/>
              </a:endParaRPr>
            </a:p>
            <a:p>
              <a:pPr marL="0" lvl="0" indent="0" algn="ctr" defTabSz="1600200">
                <a:lnSpc>
                  <a:spcPct val="90000"/>
                </a:lnSpc>
                <a:spcBef>
                  <a:spcPct val="0"/>
                </a:spcBef>
                <a:spcAft>
                  <a:spcPct val="35000"/>
                </a:spcAft>
                <a:buNone/>
              </a:pPr>
              <a:endParaRPr lang="en-US" sz="3600" b="1" dirty="0">
                <a:solidFill>
                  <a:schemeClr val="bg1"/>
                </a:solidFill>
              </a:endParaRPr>
            </a:p>
            <a:p>
              <a:pPr marL="0" lvl="0" indent="0" algn="ctr" defTabSz="1600200">
                <a:lnSpc>
                  <a:spcPct val="90000"/>
                </a:lnSpc>
                <a:spcBef>
                  <a:spcPct val="0"/>
                </a:spcBef>
                <a:spcAft>
                  <a:spcPct val="35000"/>
                </a:spcAft>
                <a:buNone/>
              </a:pPr>
              <a:endParaRPr lang="en-US" sz="3600" b="1" kern="1200" dirty="0">
                <a:solidFill>
                  <a:schemeClr val="bg1"/>
                </a:solidFill>
                <a:effectLst/>
                <a:latin typeface="+mn-lt"/>
                <a:ea typeface="+mn-ea"/>
                <a:cs typeface="+mn-cs"/>
              </a:endParaRPr>
            </a:p>
            <a:p>
              <a:pPr marL="0" lvl="0" indent="0" algn="ctr" defTabSz="1600200">
                <a:lnSpc>
                  <a:spcPct val="90000"/>
                </a:lnSpc>
                <a:spcBef>
                  <a:spcPct val="0"/>
                </a:spcBef>
                <a:spcAft>
                  <a:spcPct val="35000"/>
                </a:spcAft>
                <a:buNone/>
              </a:pPr>
              <a:endParaRPr lang="en-US" sz="3600" b="1" dirty="0">
                <a:solidFill>
                  <a:schemeClr val="bg1"/>
                </a:solidFill>
              </a:endParaRPr>
            </a:p>
            <a:p>
              <a:pPr marL="0" lvl="0" indent="0" algn="ctr" defTabSz="1600200">
                <a:lnSpc>
                  <a:spcPct val="90000"/>
                </a:lnSpc>
                <a:spcBef>
                  <a:spcPct val="0"/>
                </a:spcBef>
                <a:spcAft>
                  <a:spcPct val="35000"/>
                </a:spcAft>
                <a:buNone/>
              </a:pPr>
              <a:endParaRPr lang="en-US" sz="3600" b="1" kern="1200" dirty="0">
                <a:solidFill>
                  <a:schemeClr val="bg1"/>
                </a:solidFill>
                <a:effectLst/>
                <a:latin typeface="+mn-lt"/>
                <a:ea typeface="+mn-ea"/>
                <a:cs typeface="+mn-cs"/>
              </a:endParaRPr>
            </a:p>
            <a:p>
              <a:pPr marL="0" lvl="0" indent="0" algn="ctr" defTabSz="1600200">
                <a:lnSpc>
                  <a:spcPct val="90000"/>
                </a:lnSpc>
                <a:spcBef>
                  <a:spcPct val="0"/>
                </a:spcBef>
                <a:spcAft>
                  <a:spcPct val="35000"/>
                </a:spcAft>
                <a:buNone/>
              </a:pPr>
              <a:r>
                <a:rPr lang="en-US" sz="3600" b="1" kern="1200" dirty="0">
                  <a:solidFill>
                    <a:schemeClr val="bg1"/>
                  </a:solidFill>
                  <a:effectLst/>
                </a:rPr>
                <a:t>Discussions w/ Researchers</a:t>
              </a:r>
              <a:endParaRPr lang="en-US" sz="3600" kern="12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marL="0" lvl="0" indent="0" algn="ctr" defTabSz="1600200">
                <a:lnSpc>
                  <a:spcPct val="90000"/>
                </a:lnSpc>
                <a:spcBef>
                  <a:spcPct val="0"/>
                </a:spcBef>
                <a:spcAft>
                  <a:spcPct val="35000"/>
                </a:spcAft>
                <a:buNone/>
              </a:pPr>
              <a:endParaRPr lang="en-US" sz="3600" kern="12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marL="0" lvl="0" indent="0" algn="ctr" defTabSz="1600200">
                <a:lnSpc>
                  <a:spcPct val="90000"/>
                </a:lnSpc>
                <a:spcBef>
                  <a:spcPct val="0"/>
                </a:spcBef>
                <a:spcAft>
                  <a:spcPct val="35000"/>
                </a:spcAft>
                <a:buNone/>
              </a:pPr>
              <a:endParaRPr lang="en-US" sz="3600" kern="12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pSp>
      <p:pic>
        <p:nvPicPr>
          <p:cNvPr id="13" name="Picture 12">
            <a:extLst>
              <a:ext uri="{FF2B5EF4-FFF2-40B4-BE49-F238E27FC236}">
                <a16:creationId xmlns:a16="http://schemas.microsoft.com/office/drawing/2014/main" id="{2691BCD2-DC9F-E94D-81C1-6D68F199A742}"/>
              </a:ext>
            </a:extLst>
          </p:cNvPr>
          <p:cNvPicPr>
            <a:picLocks noChangeAspect="1"/>
          </p:cNvPicPr>
          <p:nvPr/>
        </p:nvPicPr>
        <p:blipFill>
          <a:blip r:embed="rId3" cstate="print">
            <a:extLst>
              <a:ext uri="{BEBA8EAE-BF5A-486C-A8C5-ECC9F3942E4B}">
                <a14:imgProps xmlns:a14="http://schemas.microsoft.com/office/drawing/2010/main">
                  <a14:imgLayer r:embed="rId4">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9050107" y="2065106"/>
            <a:ext cx="1815868" cy="1534536"/>
          </a:xfrm>
          <a:prstGeom prst="rect">
            <a:avLst/>
          </a:prstGeom>
        </p:spPr>
      </p:pic>
      <p:pic>
        <p:nvPicPr>
          <p:cNvPr id="10" name="Picture 9">
            <a:extLst>
              <a:ext uri="{FF2B5EF4-FFF2-40B4-BE49-F238E27FC236}">
                <a16:creationId xmlns:a16="http://schemas.microsoft.com/office/drawing/2014/main" id="{07398823-6800-D541-B752-90F4EA10E9C6}"/>
              </a:ext>
            </a:extLst>
          </p:cNvPr>
          <p:cNvPicPr>
            <a:picLocks noChangeAspect="1"/>
          </p:cNvPicPr>
          <p:nvPr/>
        </p:nvPicPr>
        <p:blipFill>
          <a:blip r:embed="rId5" cstate="print">
            <a:extLst>
              <a:ext uri="{BEBA8EAE-BF5A-486C-A8C5-ECC9F3942E4B}">
                <a14:imgProps xmlns:a14="http://schemas.microsoft.com/office/drawing/2010/main">
                  <a14:imgLayer r:embed="rId6">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1733881" y="2128976"/>
            <a:ext cx="1900766" cy="1470665"/>
          </a:xfrm>
          <a:prstGeom prst="rect">
            <a:avLst/>
          </a:prstGeom>
        </p:spPr>
      </p:pic>
      <p:pic>
        <p:nvPicPr>
          <p:cNvPr id="16" name="Picture 15">
            <a:extLst>
              <a:ext uri="{FF2B5EF4-FFF2-40B4-BE49-F238E27FC236}">
                <a16:creationId xmlns:a16="http://schemas.microsoft.com/office/drawing/2014/main" id="{6DBC78CD-10DB-704A-92D4-ADEC41D111C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14898" y="1989569"/>
            <a:ext cx="1862202" cy="1674839"/>
          </a:xfrm>
          <a:prstGeom prst="rect">
            <a:avLst/>
          </a:prstGeom>
        </p:spPr>
      </p:pic>
    </p:spTree>
    <p:extLst>
      <p:ext uri="{BB962C8B-B14F-4D97-AF65-F5344CB8AC3E}">
        <p14:creationId xmlns:p14="http://schemas.microsoft.com/office/powerpoint/2010/main" val="6390910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55637"/>
            <a:ext cx="10515600" cy="1325563"/>
          </a:xfrm>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Background</a:t>
            </a:r>
          </a:p>
        </p:txBody>
      </p:sp>
      <p:sp>
        <p:nvSpPr>
          <p:cNvPr id="3" name="Content Placeholder 2"/>
          <p:cNvSpPr>
            <a:spLocks noGrp="1"/>
          </p:cNvSpPr>
          <p:nvPr>
            <p:ph sz="quarter" idx="10"/>
          </p:nvPr>
        </p:nvSpPr>
        <p:spPr/>
        <p:txBody>
          <a:bodyPr>
            <a:normAutofit/>
          </a:bodyPr>
          <a:lstStyle/>
          <a:p>
            <a:r>
              <a:rPr lang="en-US" dirty="0">
                <a:latin typeface="Verdana" panose="020B0604030504040204" pitchFamily="34" charset="0"/>
                <a:ea typeface="Verdana" panose="020B0604030504040204" pitchFamily="34" charset="0"/>
                <a:cs typeface="Verdana" panose="020B0604030504040204" pitchFamily="34" charset="0"/>
              </a:rPr>
              <a:t>Paradigm shift in data </a:t>
            </a:r>
            <a:r>
              <a:rPr lang="en-US" dirty="0" smtClean="0">
                <a:latin typeface="Verdana" panose="020B0604030504040204" pitchFamily="34" charset="0"/>
                <a:ea typeface="Verdana" panose="020B0604030504040204" pitchFamily="34" charset="0"/>
                <a:cs typeface="Verdana" panose="020B0604030504040204" pitchFamily="34" charset="0"/>
              </a:rPr>
              <a:t>acquisition &amp; use</a:t>
            </a:r>
            <a:endParaRPr lang="en-US" dirty="0">
              <a:latin typeface="Verdana" panose="020B0604030504040204" pitchFamily="34" charset="0"/>
              <a:ea typeface="Verdana" panose="020B0604030504040204" pitchFamily="34" charset="0"/>
              <a:cs typeface="Verdana" panose="020B0604030504040204" pitchFamily="34" charset="0"/>
            </a:endParaRPr>
          </a:p>
          <a:p>
            <a:r>
              <a:rPr lang="en-US" dirty="0">
                <a:latin typeface="Verdana" panose="020B0604030504040204" pitchFamily="34" charset="0"/>
                <a:ea typeface="Verdana" panose="020B0604030504040204" pitchFamily="34" charset="0"/>
                <a:cs typeface="Verdana" panose="020B0604030504040204" pitchFamily="34" charset="0"/>
              </a:rPr>
              <a:t>Passive data collection</a:t>
            </a:r>
          </a:p>
          <a:p>
            <a:r>
              <a:rPr lang="en-US" dirty="0">
                <a:latin typeface="Verdana" panose="020B0604030504040204" pitchFamily="34" charset="0"/>
                <a:ea typeface="Verdana" panose="020B0604030504040204" pitchFamily="34" charset="0"/>
                <a:cs typeface="Verdana" panose="020B0604030504040204" pitchFamily="34" charset="0"/>
              </a:rPr>
              <a:t>Rise of data aggregators</a:t>
            </a:r>
          </a:p>
          <a:p>
            <a:r>
              <a:rPr lang="en-US" dirty="0">
                <a:latin typeface="Verdana" panose="020B0604030504040204" pitchFamily="34" charset="0"/>
                <a:ea typeface="Verdana" panose="020B0604030504040204" pitchFamily="34" charset="0"/>
                <a:cs typeface="Verdana" panose="020B0604030504040204" pitchFamily="34" charset="0"/>
              </a:rPr>
              <a:t>Resource for research</a:t>
            </a:r>
          </a:p>
          <a:p>
            <a:endParaRPr lang="en-US" sz="3200" dirty="0">
              <a:latin typeface="Verdana" panose="020B0604030504040204" pitchFamily="34" charset="0"/>
              <a:ea typeface="Verdana" panose="020B0604030504040204" pitchFamily="34" charset="0"/>
              <a:cs typeface="Verdana" panose="020B0604030504040204" pitchFamily="34" charset="0"/>
            </a:endParaRPr>
          </a:p>
          <a:p>
            <a:endParaRPr lang="en-US" sz="3200" dirty="0">
              <a:latin typeface="Verdana" panose="020B0604030504040204" pitchFamily="34" charset="0"/>
              <a:ea typeface="Verdana" panose="020B0604030504040204" pitchFamily="34" charset="0"/>
              <a:cs typeface="Verdana" panose="020B0604030504040204" pitchFamily="34" charset="0"/>
            </a:endParaRPr>
          </a:p>
          <a:p>
            <a:endParaRPr lang="en-US" sz="3200" dirty="0">
              <a:latin typeface="Verdana" panose="020B0604030504040204" pitchFamily="34" charset="0"/>
              <a:ea typeface="Verdana" panose="020B0604030504040204" pitchFamily="34" charset="0"/>
              <a:cs typeface="Verdana" panose="020B0604030504040204" pitchFamily="34" charset="0"/>
            </a:endParaRPr>
          </a:p>
        </p:txBody>
      </p:sp>
      <p:sp>
        <p:nvSpPr>
          <p:cNvPr id="9" name="Slide Number Placeholder 8">
            <a:extLst>
              <a:ext uri="{FF2B5EF4-FFF2-40B4-BE49-F238E27FC236}">
                <a16:creationId xmlns:a16="http://schemas.microsoft.com/office/drawing/2014/main" id="{EF637B80-8142-1B42-BACD-A455DFEB35A6}"/>
              </a:ext>
            </a:extLst>
          </p:cNvPr>
          <p:cNvSpPr>
            <a:spLocks noGrp="1"/>
          </p:cNvSpPr>
          <p:nvPr>
            <p:ph type="sldNum" sz="quarter" idx="12"/>
          </p:nvPr>
        </p:nvSpPr>
        <p:spPr/>
        <p:txBody>
          <a:bodyPr/>
          <a:lstStyle/>
          <a:p>
            <a:fld id="{7915E5D8-6E07-4E3B-BBBD-C9B2719DD132}" type="slidenum">
              <a:rPr lang="en-US" smtClean="0"/>
              <a:t>5</a:t>
            </a:fld>
            <a:endParaRPr lang="en-US"/>
          </a:p>
        </p:txBody>
      </p:sp>
      <p:pic>
        <p:nvPicPr>
          <p:cNvPr id="4" name="Picture 3">
            <a:extLst>
              <a:ext uri="{FF2B5EF4-FFF2-40B4-BE49-F238E27FC236}">
                <a16:creationId xmlns:a16="http://schemas.microsoft.com/office/drawing/2014/main" id="{E5367A93-06BD-E546-8A68-A37F4B1F3BD7}"/>
              </a:ext>
            </a:extLst>
          </p:cNvPr>
          <p:cNvPicPr>
            <a:picLocks noChangeAspect="1"/>
          </p:cNvPicPr>
          <p:nvPr/>
        </p:nvPicPr>
        <p:blipFill>
          <a:blip r:embed="rId3"/>
          <a:stretch>
            <a:fillRect/>
          </a:stretch>
        </p:blipFill>
        <p:spPr>
          <a:xfrm>
            <a:off x="8449175" y="1685782"/>
            <a:ext cx="3069056" cy="3241961"/>
          </a:xfrm>
          <a:prstGeom prst="rect">
            <a:avLst/>
          </a:prstGeom>
        </p:spPr>
      </p:pic>
    </p:spTree>
    <p:extLst>
      <p:ext uri="{BB962C8B-B14F-4D97-AF65-F5344CB8AC3E}">
        <p14:creationId xmlns:p14="http://schemas.microsoft.com/office/powerpoint/2010/main" val="34807260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Background</a:t>
            </a:r>
          </a:p>
        </p:txBody>
      </p:sp>
      <p:sp>
        <p:nvSpPr>
          <p:cNvPr id="3" name="Content Placeholder 2"/>
          <p:cNvSpPr>
            <a:spLocks noGrp="1"/>
          </p:cNvSpPr>
          <p:nvPr>
            <p:ph idx="1"/>
          </p:nvPr>
        </p:nvSpPr>
        <p:spPr>
          <a:xfrm>
            <a:off x="838200" y="1825625"/>
            <a:ext cx="5049253" cy="4351338"/>
          </a:xfrm>
        </p:spPr>
        <p:txBody>
          <a:bodyPr>
            <a:normAutofit/>
          </a:bodyPr>
          <a:lstStyle/>
          <a:p>
            <a:r>
              <a:rPr lang="en-US" sz="3200" dirty="0">
                <a:latin typeface="Calibri" panose="020F0502020204030204" pitchFamily="34" charset="0"/>
                <a:cs typeface="Calibri" panose="020F0502020204030204" pitchFamily="34" charset="0"/>
              </a:rPr>
              <a:t>What </a:t>
            </a:r>
            <a:r>
              <a:rPr lang="en-US" sz="3200" dirty="0" smtClean="0">
                <a:latin typeface="Calibri" panose="020F0502020204030204" pitchFamily="34" charset="0"/>
                <a:cs typeface="Calibri" panose="020F0502020204030204" pitchFamily="34" charset="0"/>
              </a:rPr>
              <a:t>is human driver behavior? </a:t>
            </a:r>
          </a:p>
          <a:p>
            <a:r>
              <a:rPr lang="en-US" sz="3200" dirty="0">
                <a:latin typeface="Calibri" panose="020F0502020204030204" pitchFamily="34" charset="0"/>
                <a:cs typeface="Calibri" panose="020F0502020204030204" pitchFamily="34" charset="0"/>
              </a:rPr>
              <a:t>W</a:t>
            </a:r>
            <a:r>
              <a:rPr lang="en-US" sz="3200" dirty="0" smtClean="0">
                <a:latin typeface="Calibri" panose="020F0502020204030204" pitchFamily="34" charset="0"/>
                <a:cs typeface="Calibri" panose="020F0502020204030204" pitchFamily="34" charset="0"/>
              </a:rPr>
              <a:t>hat </a:t>
            </a:r>
            <a:r>
              <a:rPr lang="en-US" sz="3200" dirty="0">
                <a:latin typeface="Calibri" panose="020F0502020204030204" pitchFamily="34" charset="0"/>
                <a:cs typeface="Calibri" panose="020F0502020204030204" pitchFamily="34" charset="0"/>
              </a:rPr>
              <a:t>kind of </a:t>
            </a:r>
            <a:r>
              <a:rPr lang="en-US" sz="3200" dirty="0" smtClean="0">
                <a:latin typeface="Calibri" panose="020F0502020204030204" pitchFamily="34" charset="0"/>
                <a:cs typeface="Calibri" panose="020F0502020204030204" pitchFamily="34" charset="0"/>
              </a:rPr>
              <a:t>data is used to study it? </a:t>
            </a:r>
            <a:endParaRPr lang="en-US" sz="3200" dirty="0">
              <a:latin typeface="Calibri" panose="020F0502020204030204" pitchFamily="34" charset="0"/>
              <a:cs typeface="Calibri" panose="020F0502020204030204" pitchFamily="34" charset="0"/>
            </a:endParaRPr>
          </a:p>
          <a:p>
            <a:endParaRPr lang="en-US" sz="3200" dirty="0">
              <a:latin typeface="Verdana" panose="020B0604030504040204" pitchFamily="34" charset="0"/>
              <a:ea typeface="Verdana" panose="020B0604030504040204" pitchFamily="34" charset="0"/>
              <a:cs typeface="Verdana" panose="020B0604030504040204" pitchFamily="34" charset="0"/>
            </a:endParaRPr>
          </a:p>
          <a:p>
            <a:endParaRPr lang="en-US" sz="3200" dirty="0">
              <a:latin typeface="Verdana" panose="020B0604030504040204" pitchFamily="34" charset="0"/>
              <a:ea typeface="Verdana" panose="020B0604030504040204" pitchFamily="34" charset="0"/>
              <a:cs typeface="Verdana" panose="020B0604030504040204" pitchFamily="34" charset="0"/>
            </a:endParaRPr>
          </a:p>
          <a:p>
            <a:endParaRPr lang="en-US" sz="3200" dirty="0">
              <a:latin typeface="Verdana" panose="020B0604030504040204" pitchFamily="34" charset="0"/>
              <a:ea typeface="Verdana" panose="020B0604030504040204" pitchFamily="34" charset="0"/>
              <a:cs typeface="Verdana" panose="020B0604030504040204" pitchFamily="34" charset="0"/>
            </a:endParaRPr>
          </a:p>
          <a:p>
            <a:endParaRPr lang="en-US" sz="3200" dirty="0">
              <a:latin typeface="Verdana" panose="020B0604030504040204" pitchFamily="34" charset="0"/>
              <a:ea typeface="Verdana" panose="020B0604030504040204" pitchFamily="34" charset="0"/>
              <a:cs typeface="Verdana" panose="020B0604030504040204" pitchFamily="34" charset="0"/>
            </a:endParaRPr>
          </a:p>
          <a:p>
            <a:endParaRPr lang="en-US" sz="3200" dirty="0">
              <a:latin typeface="Verdana" panose="020B0604030504040204" pitchFamily="34" charset="0"/>
              <a:ea typeface="Verdana" panose="020B0604030504040204" pitchFamily="34" charset="0"/>
              <a:cs typeface="Verdana" panose="020B0604030504040204" pitchFamily="34" charset="0"/>
            </a:endParaRPr>
          </a:p>
        </p:txBody>
      </p:sp>
      <p:sp>
        <p:nvSpPr>
          <p:cNvPr id="9" name="Slide Number Placeholder 8">
            <a:extLst>
              <a:ext uri="{FF2B5EF4-FFF2-40B4-BE49-F238E27FC236}">
                <a16:creationId xmlns:a16="http://schemas.microsoft.com/office/drawing/2014/main" id="{EF637B80-8142-1B42-BACD-A455DFEB35A6}"/>
              </a:ext>
            </a:extLst>
          </p:cNvPr>
          <p:cNvSpPr>
            <a:spLocks noGrp="1"/>
          </p:cNvSpPr>
          <p:nvPr>
            <p:ph type="sldNum" sz="quarter" idx="12"/>
          </p:nvPr>
        </p:nvSpPr>
        <p:spPr/>
        <p:txBody>
          <a:bodyPr/>
          <a:lstStyle/>
          <a:p>
            <a:fld id="{7915E5D8-6E07-4E3B-BBBD-C9B2719DD132}" type="slidenum">
              <a:rPr lang="en-US" smtClean="0"/>
              <a:t>6</a:t>
            </a:fld>
            <a:endParaRPr lang="en-US"/>
          </a:p>
        </p:txBody>
      </p:sp>
      <p:pic>
        <p:nvPicPr>
          <p:cNvPr id="8" name="Picture 7">
            <a:extLst>
              <a:ext uri="{FF2B5EF4-FFF2-40B4-BE49-F238E27FC236}">
                <a16:creationId xmlns:a16="http://schemas.microsoft.com/office/drawing/2014/main" id="{6DEDD95C-17AD-FB4D-990F-9FDFFA9B8807}"/>
              </a:ext>
            </a:extLst>
          </p:cNvPr>
          <p:cNvPicPr>
            <a:picLocks noChangeAspect="1"/>
          </p:cNvPicPr>
          <p:nvPr/>
        </p:nvPicPr>
        <p:blipFill>
          <a:blip r:embed="rId3"/>
          <a:stretch>
            <a:fillRect/>
          </a:stretch>
        </p:blipFill>
        <p:spPr>
          <a:xfrm>
            <a:off x="6340642" y="1727128"/>
            <a:ext cx="4311316" cy="4353584"/>
          </a:xfrm>
          <a:prstGeom prst="rect">
            <a:avLst/>
          </a:prstGeom>
        </p:spPr>
      </p:pic>
    </p:spTree>
    <p:extLst>
      <p:ext uri="{BB962C8B-B14F-4D97-AF65-F5344CB8AC3E}">
        <p14:creationId xmlns:p14="http://schemas.microsoft.com/office/powerpoint/2010/main" val="31760032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Background</a:t>
            </a:r>
          </a:p>
        </p:txBody>
      </p:sp>
      <p:sp>
        <p:nvSpPr>
          <p:cNvPr id="3" name="Content Placeholder 2"/>
          <p:cNvSpPr>
            <a:spLocks noGrp="1"/>
          </p:cNvSpPr>
          <p:nvPr>
            <p:ph sz="quarter" idx="10"/>
          </p:nvPr>
        </p:nvSpPr>
        <p:spPr/>
        <p:txBody>
          <a:bodyPr>
            <a:normAutofit/>
          </a:bodyPr>
          <a:lstStyle/>
          <a:p>
            <a:pPr marL="0" indent="0">
              <a:buNone/>
            </a:pPr>
            <a:r>
              <a:rPr lang="en-US" sz="4000" dirty="0">
                <a:latin typeface="Verdana" panose="020B0604030504040204" pitchFamily="34" charset="0"/>
                <a:ea typeface="Verdana" panose="020B0604030504040204" pitchFamily="34" charset="0"/>
                <a:cs typeface="Verdana" panose="020B0604030504040204" pitchFamily="34" charset="0"/>
              </a:rPr>
              <a:t>2 major issues for researchers:</a:t>
            </a:r>
          </a:p>
          <a:p>
            <a:pPr marL="0" indent="0">
              <a:buNone/>
            </a:pPr>
            <a:endParaRPr lang="en-US" sz="4000" dirty="0">
              <a:latin typeface="Verdana" panose="020B0604030504040204" pitchFamily="34" charset="0"/>
              <a:ea typeface="Verdana" panose="020B0604030504040204" pitchFamily="34" charset="0"/>
              <a:cs typeface="Verdana" panose="020B0604030504040204" pitchFamily="34" charset="0"/>
            </a:endParaRPr>
          </a:p>
          <a:p>
            <a:endParaRPr lang="en-US" sz="4000" dirty="0">
              <a:latin typeface="Verdana" panose="020B0604030504040204" pitchFamily="34" charset="0"/>
              <a:ea typeface="Verdana" panose="020B0604030504040204" pitchFamily="34" charset="0"/>
              <a:cs typeface="Verdana" panose="020B0604030504040204" pitchFamily="34" charset="0"/>
            </a:endParaRPr>
          </a:p>
          <a:p>
            <a:endParaRPr lang="en-US" sz="4000" dirty="0">
              <a:latin typeface="Verdana" panose="020B0604030504040204" pitchFamily="34" charset="0"/>
              <a:ea typeface="Verdana" panose="020B0604030504040204" pitchFamily="34" charset="0"/>
              <a:cs typeface="Verdana" panose="020B0604030504040204" pitchFamily="34" charset="0"/>
            </a:endParaRPr>
          </a:p>
        </p:txBody>
      </p:sp>
      <p:sp>
        <p:nvSpPr>
          <p:cNvPr id="7" name="Slide Number Placeholder 6">
            <a:extLst>
              <a:ext uri="{FF2B5EF4-FFF2-40B4-BE49-F238E27FC236}">
                <a16:creationId xmlns:a16="http://schemas.microsoft.com/office/drawing/2014/main" id="{4479AAD7-32AD-4B4C-942E-D60B65636735}"/>
              </a:ext>
            </a:extLst>
          </p:cNvPr>
          <p:cNvSpPr>
            <a:spLocks noGrp="1"/>
          </p:cNvSpPr>
          <p:nvPr>
            <p:ph type="sldNum" sz="quarter" idx="12"/>
          </p:nvPr>
        </p:nvSpPr>
        <p:spPr>
          <a:xfrm>
            <a:off x="11641138" y="6356350"/>
            <a:ext cx="550862" cy="365125"/>
          </a:xfrm>
          <a:prstGeom prst="rect">
            <a:avLst/>
          </a:prstGeom>
        </p:spPr>
        <p:txBody>
          <a:bodyPr/>
          <a:lstStyle/>
          <a:p>
            <a:fld id="{7915E5D8-6E07-4E3B-BBBD-C9B2719DD132}" type="slidenum">
              <a:rPr lang="en-US" smtClean="0"/>
              <a:t>7</a:t>
            </a:fld>
            <a:endParaRPr lang="en-US"/>
          </a:p>
        </p:txBody>
      </p:sp>
      <p:graphicFrame>
        <p:nvGraphicFramePr>
          <p:cNvPr id="6" name="Diagram 5">
            <a:extLst>
              <a:ext uri="{FF2B5EF4-FFF2-40B4-BE49-F238E27FC236}">
                <a16:creationId xmlns:a16="http://schemas.microsoft.com/office/drawing/2014/main" id="{A5B71DC6-AB43-FA41-AF95-50067CC3B0CC}"/>
              </a:ext>
            </a:extLst>
          </p:cNvPr>
          <p:cNvGraphicFramePr/>
          <p:nvPr>
            <p:extLst>
              <p:ext uri="{D42A27DB-BD31-4B8C-83A1-F6EECF244321}">
                <p14:modId xmlns:p14="http://schemas.microsoft.com/office/powerpoint/2010/main" val="1615865491"/>
              </p:ext>
            </p:extLst>
          </p:nvPr>
        </p:nvGraphicFramePr>
        <p:xfrm>
          <a:off x="990600" y="2284412"/>
          <a:ext cx="10363200" cy="38226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639713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Background</a:t>
            </a:r>
          </a:p>
        </p:txBody>
      </p:sp>
      <p:sp>
        <p:nvSpPr>
          <p:cNvPr id="3" name="Content Placeholder 2"/>
          <p:cNvSpPr>
            <a:spLocks noGrp="1"/>
          </p:cNvSpPr>
          <p:nvPr>
            <p:ph idx="1"/>
          </p:nvPr>
        </p:nvSpPr>
        <p:spPr>
          <a:xfrm>
            <a:off x="838199" y="1825625"/>
            <a:ext cx="8229601" cy="3851276"/>
          </a:xfrm>
        </p:spPr>
        <p:txBody>
          <a:bodyPr>
            <a:normAutofit/>
          </a:bodyPr>
          <a:lstStyle/>
          <a:p>
            <a:endParaRPr lang="en-US" sz="40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endParaRPr lang="en-US" sz="40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endParaRPr lang="en-US" sz="4000" dirty="0">
              <a:latin typeface="Verdana" panose="020B0604030504040204" pitchFamily="34" charset="0"/>
              <a:ea typeface="Verdana" panose="020B0604030504040204" pitchFamily="34" charset="0"/>
              <a:cs typeface="Verdana" panose="020B0604030504040204" pitchFamily="34" charset="0"/>
            </a:endParaRPr>
          </a:p>
        </p:txBody>
      </p:sp>
      <p:sp>
        <p:nvSpPr>
          <p:cNvPr id="7" name="Slide Number Placeholder 6">
            <a:extLst>
              <a:ext uri="{FF2B5EF4-FFF2-40B4-BE49-F238E27FC236}">
                <a16:creationId xmlns:a16="http://schemas.microsoft.com/office/drawing/2014/main" id="{4479AAD7-32AD-4B4C-942E-D60B65636735}"/>
              </a:ext>
            </a:extLst>
          </p:cNvPr>
          <p:cNvSpPr>
            <a:spLocks noGrp="1"/>
          </p:cNvSpPr>
          <p:nvPr>
            <p:ph type="sldNum" sz="quarter" idx="12"/>
          </p:nvPr>
        </p:nvSpPr>
        <p:spPr/>
        <p:txBody>
          <a:bodyPr/>
          <a:lstStyle/>
          <a:p>
            <a:fld id="{7915E5D8-6E07-4E3B-BBBD-C9B2719DD132}" type="slidenum">
              <a:rPr lang="en-US" smtClean="0"/>
              <a:t>8</a:t>
            </a:fld>
            <a:endParaRPr lang="en-US"/>
          </a:p>
        </p:txBody>
      </p:sp>
      <p:graphicFrame>
        <p:nvGraphicFramePr>
          <p:cNvPr id="8" name="Diagram 7">
            <a:extLst>
              <a:ext uri="{FF2B5EF4-FFF2-40B4-BE49-F238E27FC236}">
                <a16:creationId xmlns:a16="http://schemas.microsoft.com/office/drawing/2014/main" id="{DE2335E5-E609-B34F-8885-D0DA58E92513}"/>
              </a:ext>
            </a:extLst>
          </p:cNvPr>
          <p:cNvGraphicFramePr/>
          <p:nvPr>
            <p:extLst>
              <p:ext uri="{D42A27DB-BD31-4B8C-83A1-F6EECF244321}">
                <p14:modId xmlns:p14="http://schemas.microsoft.com/office/powerpoint/2010/main" val="401206977"/>
              </p:ext>
            </p:extLst>
          </p:nvPr>
        </p:nvGraphicFramePr>
        <p:xfrm>
          <a:off x="2238876" y="1825626"/>
          <a:ext cx="8429123" cy="28265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53135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Background</a:t>
            </a:r>
          </a:p>
        </p:txBody>
      </p:sp>
      <p:sp>
        <p:nvSpPr>
          <p:cNvPr id="3" name="Content Placeholder 2"/>
          <p:cNvSpPr>
            <a:spLocks noGrp="1"/>
          </p:cNvSpPr>
          <p:nvPr>
            <p:ph idx="1"/>
          </p:nvPr>
        </p:nvSpPr>
        <p:spPr>
          <a:xfrm>
            <a:off x="838199" y="1825625"/>
            <a:ext cx="5314951" cy="3851276"/>
          </a:xfrm>
        </p:spPr>
        <p:txBody>
          <a:bodyPr>
            <a:normAutofit/>
          </a:bodyPr>
          <a:lstStyle/>
          <a:p>
            <a:endParaRPr lang="en-US" sz="40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endParaRPr lang="en-US" sz="40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endParaRPr lang="en-US" sz="4000" dirty="0">
              <a:latin typeface="Verdana" panose="020B0604030504040204" pitchFamily="34" charset="0"/>
              <a:ea typeface="Verdana" panose="020B0604030504040204" pitchFamily="34" charset="0"/>
              <a:cs typeface="Verdana" panose="020B0604030504040204" pitchFamily="34" charset="0"/>
            </a:endParaRPr>
          </a:p>
        </p:txBody>
      </p:sp>
      <p:sp>
        <p:nvSpPr>
          <p:cNvPr id="7" name="Slide Number Placeholder 6">
            <a:extLst>
              <a:ext uri="{FF2B5EF4-FFF2-40B4-BE49-F238E27FC236}">
                <a16:creationId xmlns:a16="http://schemas.microsoft.com/office/drawing/2014/main" id="{4479AAD7-32AD-4B4C-942E-D60B65636735}"/>
              </a:ext>
            </a:extLst>
          </p:cNvPr>
          <p:cNvSpPr>
            <a:spLocks noGrp="1"/>
          </p:cNvSpPr>
          <p:nvPr>
            <p:ph type="sldNum" sz="quarter" idx="12"/>
          </p:nvPr>
        </p:nvSpPr>
        <p:spPr/>
        <p:txBody>
          <a:bodyPr/>
          <a:lstStyle/>
          <a:p>
            <a:fld id="{7915E5D8-6E07-4E3B-BBBD-C9B2719DD132}" type="slidenum">
              <a:rPr lang="en-US" smtClean="0"/>
              <a:t>9</a:t>
            </a:fld>
            <a:endParaRPr lang="en-US"/>
          </a:p>
        </p:txBody>
      </p:sp>
      <p:sp>
        <p:nvSpPr>
          <p:cNvPr id="5" name="Rectangle 4"/>
          <p:cNvSpPr/>
          <p:nvPr/>
        </p:nvSpPr>
        <p:spPr>
          <a:xfrm>
            <a:off x="1218904" y="2030412"/>
            <a:ext cx="5286549" cy="2862322"/>
          </a:xfrm>
          <a:prstGeom prst="rect">
            <a:avLst/>
          </a:prstGeom>
        </p:spPr>
        <p:txBody>
          <a:bodyPr wrap="square">
            <a:spAutoFit/>
          </a:bodyPr>
          <a:lstStyle/>
          <a:p>
            <a:r>
              <a:rPr lang="en-US" sz="3600" b="1" dirty="0">
                <a:latin typeface="Calibri" panose="020F0502020204030204" pitchFamily="34" charset="0"/>
                <a:ea typeface="Calibri" panose="020F0502020204030204" pitchFamily="34" charset="0"/>
                <a:cs typeface="Times New Roman" panose="02020603050405020304" pitchFamily="18" charset="0"/>
              </a:rPr>
              <a:t>Ethical principles for Human Subjects Research:</a:t>
            </a:r>
          </a:p>
          <a:p>
            <a:pPr marL="514350" indent="-514350">
              <a:buAutoNum type="arabicPeriod"/>
            </a:pPr>
            <a:r>
              <a:rPr lang="en-US" sz="3600" dirty="0"/>
              <a:t>respect for persons, </a:t>
            </a:r>
          </a:p>
          <a:p>
            <a:pPr marL="514350" indent="-514350">
              <a:buAutoNum type="arabicPeriod"/>
            </a:pPr>
            <a:r>
              <a:rPr lang="en-US" sz="3600" dirty="0"/>
              <a:t>beneficence, and </a:t>
            </a:r>
          </a:p>
          <a:p>
            <a:pPr marL="514350" indent="-514350">
              <a:buAutoNum type="arabicPeriod"/>
            </a:pPr>
            <a:r>
              <a:rPr lang="en-US" sz="3600" dirty="0"/>
              <a:t>justice. </a:t>
            </a:r>
          </a:p>
        </p:txBody>
      </p:sp>
      <p:sp>
        <p:nvSpPr>
          <p:cNvPr id="8" name="Rectangle 7">
            <a:extLst>
              <a:ext uri="{FF2B5EF4-FFF2-40B4-BE49-F238E27FC236}">
                <a16:creationId xmlns:a16="http://schemas.microsoft.com/office/drawing/2014/main" id="{3B0115CA-B84E-4642-9726-B1CDA11109F1}"/>
              </a:ext>
            </a:extLst>
          </p:cNvPr>
          <p:cNvSpPr/>
          <p:nvPr/>
        </p:nvSpPr>
        <p:spPr>
          <a:xfrm>
            <a:off x="7170198" y="2030412"/>
            <a:ext cx="4734931" cy="2862322"/>
          </a:xfrm>
          <a:prstGeom prst="rect">
            <a:avLst/>
          </a:prstGeom>
        </p:spPr>
        <p:txBody>
          <a:bodyPr wrap="square">
            <a:spAutoFit/>
          </a:bodyPr>
          <a:lstStyle/>
          <a:p>
            <a:r>
              <a:rPr lang="en-US" sz="3600" b="1" dirty="0"/>
              <a:t>Informed Consent:</a:t>
            </a:r>
          </a:p>
          <a:p>
            <a:r>
              <a:rPr lang="en-US" sz="3600" dirty="0"/>
              <a:t>1. Information</a:t>
            </a:r>
          </a:p>
          <a:p>
            <a:r>
              <a:rPr lang="en-US" sz="3600" dirty="0"/>
              <a:t>2. Comprehension</a:t>
            </a:r>
          </a:p>
          <a:p>
            <a:r>
              <a:rPr lang="en-US" sz="3600" dirty="0"/>
              <a:t>3. Consent given voluntarily</a:t>
            </a:r>
          </a:p>
        </p:txBody>
      </p:sp>
    </p:spTree>
    <p:extLst>
      <p:ext uri="{BB962C8B-B14F-4D97-AF65-F5344CB8AC3E}">
        <p14:creationId xmlns:p14="http://schemas.microsoft.com/office/powerpoint/2010/main" val="3207043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5147</TotalTime>
  <Words>4873</Words>
  <Application>Microsoft Office PowerPoint</Application>
  <PresentationFormat>Widescreen</PresentationFormat>
  <Paragraphs>296</Paragraphs>
  <Slides>23</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Times New Roman</vt:lpstr>
      <vt:lpstr>Verdana</vt:lpstr>
      <vt:lpstr>Office Theme</vt:lpstr>
      <vt:lpstr>Emerging Legal Issues for Using Existing Datasets</vt:lpstr>
      <vt:lpstr>Project Topic Overview</vt:lpstr>
      <vt:lpstr>Presentation Overview</vt:lpstr>
      <vt:lpstr>Methods</vt:lpstr>
      <vt:lpstr>Background</vt:lpstr>
      <vt:lpstr>Background</vt:lpstr>
      <vt:lpstr>Background</vt:lpstr>
      <vt:lpstr>Background</vt:lpstr>
      <vt:lpstr>Background</vt:lpstr>
      <vt:lpstr>Background</vt:lpstr>
      <vt:lpstr>Background</vt:lpstr>
      <vt:lpstr>Background</vt:lpstr>
      <vt:lpstr>Results</vt:lpstr>
      <vt:lpstr>Results: Before</vt:lpstr>
      <vt:lpstr>Results: After</vt:lpstr>
      <vt:lpstr>Results:  Legal and Ethical Challenges</vt:lpstr>
      <vt:lpstr>Discussion &amp; Conclusion</vt:lpstr>
      <vt:lpstr>Discussion &amp; Conclusion</vt:lpstr>
      <vt:lpstr>Discussion &amp; Conclusion</vt:lpstr>
      <vt:lpstr>Discussion &amp; Conclusion</vt:lpstr>
      <vt:lpstr>Future Research</vt:lpstr>
      <vt:lpstr>Questions and Answers</vt:lpstr>
      <vt:lpstr>Contact  information</vt:lpstr>
    </vt:vector>
  </TitlesOfParts>
  <Company>Texas A&amp;M Transportation Institute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Simek, Chris</dc:creator>
  <cp:lastModifiedBy>Stoeltje, Gretchen</cp:lastModifiedBy>
  <cp:revision>128</cp:revision>
  <dcterms:created xsi:type="dcterms:W3CDTF">2018-08-03T21:35:25Z</dcterms:created>
  <dcterms:modified xsi:type="dcterms:W3CDTF">2019-02-27T21:37:18Z</dcterms:modified>
</cp:coreProperties>
</file>