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5096-EB35-4807-983D-0E883666E03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BAF5-5AE9-4112-9E49-E8286623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8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5096-EB35-4807-983D-0E883666E03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BAF5-5AE9-4112-9E49-E8286623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5096-EB35-4807-983D-0E883666E03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BAF5-5AE9-4112-9E49-E8286623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6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5096-EB35-4807-983D-0E883666E03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BAF5-5AE9-4112-9E49-E8286623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5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5096-EB35-4807-983D-0E883666E03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BAF5-5AE9-4112-9E49-E8286623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9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5096-EB35-4807-983D-0E883666E03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BAF5-5AE9-4112-9E49-E8286623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4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5096-EB35-4807-983D-0E883666E03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BAF5-5AE9-4112-9E49-E8286623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9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5096-EB35-4807-983D-0E883666E03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BAF5-5AE9-4112-9E49-E8286623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9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5096-EB35-4807-983D-0E883666E03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BAF5-5AE9-4112-9E49-E8286623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3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5096-EB35-4807-983D-0E883666E03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BAF5-5AE9-4112-9E49-E8286623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0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5096-EB35-4807-983D-0E883666E03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BAF5-5AE9-4112-9E49-E8286623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1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65096-EB35-4807-983D-0E883666E03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BAF5-5AE9-4112-9E49-E8286623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4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Vehicle Occupants and Driver Behavior: </a:t>
            </a:r>
            <a:br>
              <a:rPr lang="en-US" b="1" dirty="0"/>
            </a:br>
            <a:r>
              <a:rPr lang="en-US" b="1" dirty="0"/>
              <a:t>An Assessment of Vulnerable User Groups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Texas </a:t>
            </a:r>
            <a:r>
              <a:rPr lang="en-US" dirty="0" smtClean="0"/>
              <a:t>A&amp;M Transportation Institute</a:t>
            </a:r>
            <a:endParaRPr lang="en-US" dirty="0"/>
          </a:p>
          <a:p>
            <a:r>
              <a:rPr lang="en-US" dirty="0"/>
              <a:t>Safe-D </a:t>
            </a:r>
            <a:r>
              <a:rPr lang="en-US" dirty="0" smtClean="0"/>
              <a:t>Project </a:t>
            </a:r>
            <a:r>
              <a:rPr lang="en-US" dirty="0"/>
              <a:t>02-009</a:t>
            </a:r>
          </a:p>
          <a:p>
            <a:r>
              <a:rPr lang="en-US" dirty="0" smtClean="0"/>
              <a:t>AVID Slides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4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Planning and Safety Collide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Texas Department of Transportation Travel Survey Program</a:t>
            </a:r>
          </a:p>
          <a:p>
            <a:pPr lvl="1"/>
            <a:r>
              <a:rPr lang="en-US" dirty="0" smtClean="0"/>
              <a:t>Helps determine how and how much people travel</a:t>
            </a:r>
          </a:p>
          <a:p>
            <a:pPr lvl="1"/>
            <a:r>
              <a:rPr lang="en-US" dirty="0" smtClean="0"/>
              <a:t>Results generally used for transportation planning and modeling</a:t>
            </a:r>
          </a:p>
          <a:p>
            <a:r>
              <a:rPr lang="en-US" dirty="0" smtClean="0"/>
              <a:t>Used household travel survey data for safety application</a:t>
            </a:r>
          </a:p>
          <a:p>
            <a:pPr lvl="1"/>
            <a:r>
              <a:rPr lang="en-US" dirty="0" smtClean="0"/>
              <a:t>Innovative use of data</a:t>
            </a:r>
          </a:p>
          <a:p>
            <a:pPr lvl="1"/>
            <a:r>
              <a:rPr lang="en-US" dirty="0" smtClean="0"/>
              <a:t>Good example of multi-transportation discipline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772" t="43416" r="27709" b="37191"/>
          <a:stretch/>
        </p:blipFill>
        <p:spPr>
          <a:xfrm>
            <a:off x="7583054" y="201491"/>
            <a:ext cx="2459431" cy="1624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3054" y="1542713"/>
            <a:ext cx="43701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http://www.animatedimages.org/img-animated-collision-and-car-accident-image-0013-138232.htm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5282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Speeding and Passengers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“Do people speed more when traveling with passengers?”</a:t>
            </a:r>
          </a:p>
          <a:p>
            <a:pPr lvl="1"/>
            <a:r>
              <a:rPr lang="en-US" dirty="0" smtClean="0"/>
              <a:t>Teenagers</a:t>
            </a:r>
          </a:p>
          <a:p>
            <a:pPr lvl="1"/>
            <a:r>
              <a:rPr lang="en-US" dirty="0" smtClean="0"/>
              <a:t>Adults </a:t>
            </a:r>
            <a:r>
              <a:rPr lang="en-US" dirty="0" smtClean="0"/>
              <a:t>traveling with children</a:t>
            </a:r>
          </a:p>
          <a:p>
            <a:pPr lvl="1"/>
            <a:r>
              <a:rPr lang="en-US" dirty="0" smtClean="0"/>
              <a:t>Seniors (Age 65+)</a:t>
            </a:r>
          </a:p>
          <a:p>
            <a:r>
              <a:rPr lang="en-US" dirty="0" smtClean="0"/>
              <a:t>Developed models to answer this </a:t>
            </a:r>
            <a:r>
              <a:rPr lang="en-US" dirty="0" smtClean="0"/>
              <a:t>question</a:t>
            </a:r>
          </a:p>
          <a:p>
            <a:r>
              <a:rPr lang="en-US" dirty="0"/>
              <a:t>M</a:t>
            </a:r>
            <a:r>
              <a:rPr lang="en-US" dirty="0" smtClean="0"/>
              <a:t>odels </a:t>
            </a:r>
            <a:r>
              <a:rPr lang="en-US" dirty="0"/>
              <a:t>suggest </a:t>
            </a:r>
            <a:r>
              <a:rPr lang="en-US" dirty="0" smtClean="0"/>
              <a:t>drivers </a:t>
            </a:r>
            <a:r>
              <a:rPr lang="en-US" dirty="0"/>
              <a:t>speed less when </a:t>
            </a:r>
            <a:r>
              <a:rPr lang="en-US" dirty="0" smtClean="0"/>
              <a:t>passenger </a:t>
            </a:r>
            <a:r>
              <a:rPr lang="en-US" dirty="0"/>
              <a:t>in the vehicle, especially adults with a child </a:t>
            </a:r>
            <a:r>
              <a:rPr lang="en-US" dirty="0" smtClean="0"/>
              <a:t>passenger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37" t="29691" r="62105" b="16595"/>
          <a:stretch/>
        </p:blipFill>
        <p:spPr>
          <a:xfrm>
            <a:off x="9744363" y="21903"/>
            <a:ext cx="2447637" cy="3337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44362" y="3359472"/>
            <a:ext cx="2447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https://www.google.com/search?q=free+picture+of+a+speed+limit+sign&amp;tbm=isch&amp;tbo=u&amp;source=univ&amp;sa=X&amp;ved=2ahUKEwjkmPGQ4dzdAhVFIzQIHdESDCwQ7Al6BAgDEBE&amp;biw=1067&amp;bih=502#imgrc=VwhzGXA1V7UCkM: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2331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113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Vehicle Occupants and Driver Behavior:  An Assessment of Vulnerable User Groups</vt:lpstr>
      <vt:lpstr>Planning and Safety Collide</vt:lpstr>
      <vt:lpstr>Speeding and Passengers</vt:lpstr>
    </vt:vector>
  </TitlesOfParts>
  <Company>Texas A&amp;M Transportation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 Occupants and Driver Behavior:  An Assessment of Vulnerable User Groups</dc:title>
  <dc:creator>Green, Lisa</dc:creator>
  <cp:lastModifiedBy>Green, Lisa</cp:lastModifiedBy>
  <cp:revision>9</cp:revision>
  <dcterms:created xsi:type="dcterms:W3CDTF">2018-09-27T03:58:35Z</dcterms:created>
  <dcterms:modified xsi:type="dcterms:W3CDTF">2018-10-31T19:33:15Z</dcterms:modified>
</cp:coreProperties>
</file>