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291" r:id="rId2"/>
    <p:sldId id="293" r:id="rId3"/>
    <p:sldId id="265" r:id="rId4"/>
    <p:sldId id="269" r:id="rId5"/>
    <p:sldId id="263" r:id="rId6"/>
    <p:sldId id="264" r:id="rId7"/>
    <p:sldId id="301" r:id="rId8"/>
    <p:sldId id="302" r:id="rId9"/>
    <p:sldId id="303" r:id="rId10"/>
    <p:sldId id="299" r:id="rId11"/>
    <p:sldId id="294" r:id="rId12"/>
    <p:sldId id="272" r:id="rId13"/>
    <p:sldId id="317" r:id="rId14"/>
    <p:sldId id="259" r:id="rId15"/>
    <p:sldId id="281" r:id="rId16"/>
    <p:sldId id="316" r:id="rId17"/>
    <p:sldId id="318" r:id="rId18"/>
    <p:sldId id="326" r:id="rId19"/>
    <p:sldId id="304" r:id="rId20"/>
    <p:sldId id="331" r:id="rId21"/>
    <p:sldId id="332" r:id="rId22"/>
    <p:sldId id="286" r:id="rId23"/>
    <p:sldId id="276" r:id="rId24"/>
    <p:sldId id="305" r:id="rId25"/>
    <p:sldId id="287" r:id="rId26"/>
    <p:sldId id="289" r:id="rId27"/>
    <p:sldId id="308" r:id="rId28"/>
    <p:sldId id="311" r:id="rId29"/>
    <p:sldId id="333" r:id="rId30"/>
    <p:sldId id="309" r:id="rId31"/>
    <p:sldId id="310" r:id="rId32"/>
    <p:sldId id="300" r:id="rId33"/>
    <p:sldId id="312" r:id="rId34"/>
    <p:sldId id="313" r:id="rId35"/>
    <p:sldId id="327" r:id="rId36"/>
    <p:sldId id="328" r:id="rId37"/>
    <p:sldId id="329" r:id="rId38"/>
    <p:sldId id="319" r:id="rId39"/>
    <p:sldId id="320" r:id="rId40"/>
    <p:sldId id="321" r:id="rId41"/>
    <p:sldId id="323" r:id="rId42"/>
    <p:sldId id="267" r:id="rId43"/>
    <p:sldId id="268" r:id="rId44"/>
    <p:sldId id="324" r:id="rId45"/>
    <p:sldId id="322" r:id="rId46"/>
    <p:sldId id="270" r:id="rId47"/>
    <p:sldId id="271" r:id="rId48"/>
    <p:sldId id="25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2EF4438-6F3C-D540-B7B4-C56EC4C0AB1C}">
          <p14:sldIdLst>
            <p14:sldId id="291"/>
            <p14:sldId id="293"/>
            <p14:sldId id="265"/>
            <p14:sldId id="269"/>
            <p14:sldId id="263"/>
            <p14:sldId id="264"/>
            <p14:sldId id="301"/>
            <p14:sldId id="302"/>
            <p14:sldId id="303"/>
            <p14:sldId id="299"/>
            <p14:sldId id="294"/>
            <p14:sldId id="272"/>
            <p14:sldId id="317"/>
            <p14:sldId id="259"/>
            <p14:sldId id="281"/>
            <p14:sldId id="316"/>
            <p14:sldId id="318"/>
            <p14:sldId id="326"/>
            <p14:sldId id="304"/>
            <p14:sldId id="331"/>
            <p14:sldId id="332"/>
            <p14:sldId id="286"/>
            <p14:sldId id="276"/>
            <p14:sldId id="305"/>
            <p14:sldId id="287"/>
            <p14:sldId id="289"/>
            <p14:sldId id="308"/>
            <p14:sldId id="311"/>
            <p14:sldId id="333"/>
            <p14:sldId id="309"/>
            <p14:sldId id="310"/>
            <p14:sldId id="300"/>
            <p14:sldId id="312"/>
            <p14:sldId id="313"/>
            <p14:sldId id="327"/>
            <p14:sldId id="328"/>
            <p14:sldId id="329"/>
            <p14:sldId id="319"/>
            <p14:sldId id="320"/>
            <p14:sldId id="321"/>
            <p14:sldId id="323"/>
            <p14:sldId id="267"/>
            <p14:sldId id="268"/>
            <p14:sldId id="324"/>
            <p14:sldId id="322"/>
            <p14:sldId id="270"/>
            <p14:sldId id="271"/>
            <p14:sldId id="25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71C4"/>
    <a:srgbClr val="6C1035"/>
    <a:srgbClr val="F48439"/>
    <a:srgbClr val="E1E2E1"/>
    <a:srgbClr val="85959D"/>
    <a:srgbClr val="FF80A9"/>
    <a:srgbClr val="FFFC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47"/>
    <p:restoredTop sz="96327"/>
  </p:normalViewPr>
  <p:slideViewPr>
    <p:cSldViewPr snapToGrid="0" snapToObjects="1">
      <p:cViewPr varScale="1">
        <p:scale>
          <a:sx n="102" d="100"/>
          <a:sy n="102" d="100"/>
        </p:scale>
        <p:origin x="72" y="7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file:///\\Users\liangdan\Desktop\np2017-t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liangdan\Desktop\np2017-t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liang\Downloads\Licensed_Driver_Percent_of_Total_data.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liang\Downloads\Licensed_Driver_Percent_of_Total_data.csv"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'Main series (thousands)'!$A$16</c:f>
              <c:strCache>
                <c:ptCount val="1"/>
                <c:pt idx="0">
                  <c:v>.65 years and over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'Main series (thousands)'!$B$6:$K$6</c:f>
              <c:numCache>
                <c:formatCode>General</c:formatCode>
                <c:ptCount val="10"/>
                <c:pt idx="0">
                  <c:v>2016</c:v>
                </c:pt>
                <c:pt idx="1">
                  <c:v>2020</c:v>
                </c:pt>
                <c:pt idx="2">
                  <c:v>2025</c:v>
                </c:pt>
                <c:pt idx="3">
                  <c:v>2030</c:v>
                </c:pt>
                <c:pt idx="4">
                  <c:v>2035</c:v>
                </c:pt>
                <c:pt idx="5">
                  <c:v>2040</c:v>
                </c:pt>
                <c:pt idx="6">
                  <c:v>2045</c:v>
                </c:pt>
                <c:pt idx="7">
                  <c:v>2050</c:v>
                </c:pt>
                <c:pt idx="8">
                  <c:v>2055</c:v>
                </c:pt>
                <c:pt idx="9">
                  <c:v>2060</c:v>
                </c:pt>
              </c:numCache>
            </c:numRef>
          </c:cat>
          <c:val>
            <c:numRef>
              <c:f>'Main series (thousands)'!$B$16:$K$16</c:f>
              <c:numCache>
                <c:formatCode>#,##0</c:formatCode>
                <c:ptCount val="10"/>
                <c:pt idx="0">
                  <c:v>49244</c:v>
                </c:pt>
                <c:pt idx="1">
                  <c:v>56052</c:v>
                </c:pt>
                <c:pt idx="2">
                  <c:v>65226</c:v>
                </c:pt>
                <c:pt idx="3">
                  <c:v>73138</c:v>
                </c:pt>
                <c:pt idx="4">
                  <c:v>77997</c:v>
                </c:pt>
                <c:pt idx="5">
                  <c:v>80827</c:v>
                </c:pt>
                <c:pt idx="6">
                  <c:v>82835</c:v>
                </c:pt>
                <c:pt idx="7">
                  <c:v>85675</c:v>
                </c:pt>
                <c:pt idx="8">
                  <c:v>89615</c:v>
                </c:pt>
                <c:pt idx="9">
                  <c:v>94676</c:v>
                </c:pt>
              </c:numCache>
            </c:numRef>
          </c:val>
          <c:extLst>
            <c:ext xmlns:c16="http://schemas.microsoft.com/office/drawing/2014/chart" uri="{C3380CC4-5D6E-409C-BE32-E72D297353CC}">
              <c16:uniqueId val="{00000000-063F-AE43-ACFC-0B70D2FC37E2}"/>
            </c:ext>
          </c:extLst>
        </c:ser>
        <c:dLbls>
          <c:dLblPos val="outEnd"/>
          <c:showLegendKey val="0"/>
          <c:showVal val="1"/>
          <c:showCatName val="0"/>
          <c:showSerName val="0"/>
          <c:showPercent val="0"/>
          <c:showBubbleSize val="0"/>
        </c:dLbls>
        <c:gapWidth val="100"/>
        <c:overlap val="-24"/>
        <c:axId val="121880544"/>
        <c:axId val="121882240"/>
      </c:barChart>
      <c:catAx>
        <c:axId val="121880544"/>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dirty="0"/>
                  <a:t>Y</a:t>
                </a:r>
                <a:r>
                  <a:rPr lang="en-US" altLang="zh-CN" dirty="0"/>
                  <a:t>ear</a:t>
                </a:r>
                <a:endParaRPr lang="en-US" dirty="0"/>
              </a:p>
            </c:rich>
          </c:tx>
          <c:layout/>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21882240"/>
        <c:crosses val="autoZero"/>
        <c:auto val="1"/>
        <c:lblAlgn val="ctr"/>
        <c:lblOffset val="100"/>
        <c:noMultiLvlLbl val="0"/>
      </c:catAx>
      <c:valAx>
        <c:axId val="12188224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dirty="0"/>
                  <a:t>Population</a:t>
                </a:r>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21880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'Main series (percent)'!$A$16</c:f>
              <c:strCache>
                <c:ptCount val="1"/>
                <c:pt idx="0">
                  <c:v>.65 years and over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'Main series (percent)'!$B$6:$K$6</c:f>
              <c:numCache>
                <c:formatCode>General</c:formatCode>
                <c:ptCount val="10"/>
                <c:pt idx="0">
                  <c:v>2016</c:v>
                </c:pt>
                <c:pt idx="1">
                  <c:v>2020</c:v>
                </c:pt>
                <c:pt idx="2">
                  <c:v>2025</c:v>
                </c:pt>
                <c:pt idx="3">
                  <c:v>2030</c:v>
                </c:pt>
                <c:pt idx="4">
                  <c:v>2035</c:v>
                </c:pt>
                <c:pt idx="5">
                  <c:v>2040</c:v>
                </c:pt>
                <c:pt idx="6">
                  <c:v>2045</c:v>
                </c:pt>
                <c:pt idx="7">
                  <c:v>2050</c:v>
                </c:pt>
                <c:pt idx="8">
                  <c:v>2055</c:v>
                </c:pt>
                <c:pt idx="9">
                  <c:v>2060</c:v>
                </c:pt>
              </c:numCache>
            </c:numRef>
          </c:cat>
          <c:val>
            <c:numRef>
              <c:f>'Main series (percent)'!$B$16:$K$16</c:f>
              <c:numCache>
                <c:formatCode>0.00</c:formatCode>
                <c:ptCount val="10"/>
                <c:pt idx="0">
                  <c:v>15.24</c:v>
                </c:pt>
                <c:pt idx="1">
                  <c:v>16.850000000000001</c:v>
                </c:pt>
                <c:pt idx="2">
                  <c:v>18.96</c:v>
                </c:pt>
                <c:pt idx="3">
                  <c:v>20.61</c:v>
                </c:pt>
                <c:pt idx="4">
                  <c:v>21.4</c:v>
                </c:pt>
                <c:pt idx="5">
                  <c:v>21.66</c:v>
                </c:pt>
                <c:pt idx="6">
                  <c:v>21.75</c:v>
                </c:pt>
                <c:pt idx="7">
                  <c:v>22.06</c:v>
                </c:pt>
                <c:pt idx="8">
                  <c:v>22.64</c:v>
                </c:pt>
                <c:pt idx="9">
                  <c:v>23.45</c:v>
                </c:pt>
              </c:numCache>
            </c:numRef>
          </c:val>
          <c:extLst>
            <c:ext xmlns:c16="http://schemas.microsoft.com/office/drawing/2014/chart" uri="{C3380CC4-5D6E-409C-BE32-E72D297353CC}">
              <c16:uniqueId val="{00000000-3D7A-1642-812B-8C27E572D164}"/>
            </c:ext>
          </c:extLst>
        </c:ser>
        <c:dLbls>
          <c:dLblPos val="outEnd"/>
          <c:showLegendKey val="0"/>
          <c:showVal val="1"/>
          <c:showCatName val="0"/>
          <c:showSerName val="0"/>
          <c:showPercent val="0"/>
          <c:showBubbleSize val="0"/>
        </c:dLbls>
        <c:gapWidth val="100"/>
        <c:overlap val="-24"/>
        <c:axId val="122364608"/>
        <c:axId val="537470704"/>
      </c:barChart>
      <c:catAx>
        <c:axId val="122364608"/>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dirty="0"/>
                  <a:t>Year</a:t>
                </a:r>
              </a:p>
            </c:rich>
          </c:tx>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7470704"/>
        <c:crosses val="autoZero"/>
        <c:auto val="1"/>
        <c:lblAlgn val="ctr"/>
        <c:lblOffset val="100"/>
        <c:noMultiLvlLbl val="0"/>
      </c:catAx>
      <c:valAx>
        <c:axId val="5374707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dirty="0"/>
                  <a:t>Percentage</a:t>
                </a:r>
              </a:p>
            </c:rich>
          </c:tx>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3646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Licensed_Driver_Percent_of_Tota!$C$1</c:f>
              <c:strCache>
                <c:ptCount val="1"/>
                <c:pt idx="0">
                  <c:v>Avg. % of Total Licensed Driver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ln>
              <a:effectLst/>
            </c:spPr>
            <c:trendlineType val="linear"/>
            <c:dispRSqr val="0"/>
            <c:dispEq val="0"/>
          </c:trendline>
          <c:cat>
            <c:numRef>
              <c:f>Licensed_Driver_Percent_of_Tota!$B$2:$B$12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Licensed_Driver_Percent_of_Tota!$C$2:$C$12</c:f>
              <c:numCache>
                <c:formatCode>0.00%</c:formatCode>
                <c:ptCount val="11"/>
                <c:pt idx="0">
                  <c:v>2.9000000000000001E-2</c:v>
                </c:pt>
                <c:pt idx="1">
                  <c:v>2.9000000000000001E-2</c:v>
                </c:pt>
                <c:pt idx="2">
                  <c:v>0.03</c:v>
                </c:pt>
                <c:pt idx="3">
                  <c:v>0.03</c:v>
                </c:pt>
                <c:pt idx="4">
                  <c:v>3.1E-2</c:v>
                </c:pt>
                <c:pt idx="5">
                  <c:v>3.1E-2</c:v>
                </c:pt>
                <c:pt idx="6">
                  <c:v>3.2000000000000001E-2</c:v>
                </c:pt>
                <c:pt idx="7">
                  <c:v>3.3000000000000002E-2</c:v>
                </c:pt>
                <c:pt idx="8">
                  <c:v>3.4000000000000002E-2</c:v>
                </c:pt>
                <c:pt idx="9">
                  <c:v>3.5000000000000003E-2</c:v>
                </c:pt>
                <c:pt idx="10">
                  <c:v>3.5999999999999997E-2</c:v>
                </c:pt>
              </c:numCache>
            </c:numRef>
          </c:val>
          <c:extLst>
            <c:ext xmlns:c16="http://schemas.microsoft.com/office/drawing/2014/chart" uri="{C3380CC4-5D6E-409C-BE32-E72D297353CC}">
              <c16:uniqueId val="{00000000-9AD7-4626-8BA9-BF99E64D6AF3}"/>
            </c:ext>
          </c:extLst>
        </c:ser>
        <c:dLbls>
          <c:dLblPos val="outEnd"/>
          <c:showLegendKey val="0"/>
          <c:showVal val="1"/>
          <c:showCatName val="0"/>
          <c:showSerName val="0"/>
          <c:showPercent val="0"/>
          <c:showBubbleSize val="0"/>
        </c:dLbls>
        <c:gapWidth val="100"/>
        <c:overlap val="-24"/>
        <c:axId val="1454039071"/>
        <c:axId val="1454042815"/>
      </c:barChart>
      <c:catAx>
        <c:axId val="1454039071"/>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a:t>YEAR</a:t>
                </a:r>
              </a:p>
            </c:rich>
          </c:tx>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4042815"/>
        <c:crosses val="autoZero"/>
        <c:auto val="1"/>
        <c:lblAlgn val="ctr"/>
        <c:lblOffset val="100"/>
        <c:noMultiLvlLbl val="0"/>
      </c:catAx>
      <c:valAx>
        <c:axId val="14540428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a:t>RATE OF SENOR LICENSED DRIVER</a:t>
                </a:r>
              </a:p>
            </c:rich>
          </c:tx>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403907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Licensed_Driver_Percent_of_Tota!$D$1</c:f>
              <c:strCache>
                <c:ptCount val="1"/>
                <c:pt idx="0">
                  <c:v>Avg. Number of Licensed Driver</c:v>
                </c:pt>
              </c:strCache>
            </c:strRef>
          </c:tx>
          <c:spPr>
            <a:solidFill>
              <a:schemeClr val="accent2">
                <a:alpha val="7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trendline>
            <c:spPr>
              <a:ln w="15875" cap="rnd">
                <a:solidFill>
                  <a:schemeClr val="accent2"/>
                </a:solidFill>
              </a:ln>
              <a:effectLst/>
            </c:spPr>
            <c:trendlineType val="linear"/>
            <c:dispRSqr val="0"/>
            <c:dispEq val="0"/>
          </c:trendline>
          <c:cat>
            <c:numRef>
              <c:f>Licensed_Driver_Percent_of_Tota!$B$2:$B$12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Licensed_Driver_Percent_of_Tota!$D$2:$D$12</c:f>
              <c:numCache>
                <c:formatCode>General</c:formatCode>
                <c:ptCount val="11"/>
                <c:pt idx="0">
                  <c:v>5795243.4000000004</c:v>
                </c:pt>
                <c:pt idx="1">
                  <c:v>5868254.5999999996</c:v>
                </c:pt>
                <c:pt idx="2">
                  <c:v>6027093.2000000002</c:v>
                </c:pt>
                <c:pt idx="3">
                  <c:v>6209065.4000000004</c:v>
                </c:pt>
                <c:pt idx="4">
                  <c:v>6447650.4000000004</c:v>
                </c:pt>
                <c:pt idx="5">
                  <c:v>6586966.4000000004</c:v>
                </c:pt>
                <c:pt idx="6">
                  <c:v>6746323.5999999996</c:v>
                </c:pt>
                <c:pt idx="7">
                  <c:v>6913189.3499999996</c:v>
                </c:pt>
                <c:pt idx="8">
                  <c:v>7188866</c:v>
                </c:pt>
                <c:pt idx="9">
                  <c:v>7366043.2000000002</c:v>
                </c:pt>
                <c:pt idx="10">
                  <c:v>7689637.4000000004</c:v>
                </c:pt>
              </c:numCache>
            </c:numRef>
          </c:val>
          <c:extLst>
            <c:ext xmlns:c16="http://schemas.microsoft.com/office/drawing/2014/chart" uri="{C3380CC4-5D6E-409C-BE32-E72D297353CC}">
              <c16:uniqueId val="{00000001-5DD5-4847-8C22-0633FE7B620E}"/>
            </c:ext>
          </c:extLst>
        </c:ser>
        <c:dLbls>
          <c:dLblPos val="outEnd"/>
          <c:showLegendKey val="0"/>
          <c:showVal val="1"/>
          <c:showCatName val="0"/>
          <c:showSerName val="0"/>
          <c:showPercent val="0"/>
          <c:showBubbleSize val="0"/>
        </c:dLbls>
        <c:gapWidth val="80"/>
        <c:overlap val="25"/>
        <c:axId val="1321466799"/>
        <c:axId val="1321469711"/>
        <c:extLst>
          <c:ext xmlns:c15="http://schemas.microsoft.com/office/drawing/2012/chart" uri="{02D57815-91ED-43cb-92C2-25804820EDAC}">
            <c15:filteredBarSeries>
              <c15:ser>
                <c:idx val="0"/>
                <c:order val="0"/>
                <c:tx>
                  <c:strRef>
                    <c:extLst>
                      <c:ext uri="{02D57815-91ED-43cb-92C2-25804820EDAC}">
                        <c15:formulaRef>
                          <c15:sqref>Licensed_Driver_Percent_of_Tota!$C$1</c15:sqref>
                        </c15:formulaRef>
                      </c:ext>
                    </c:extLst>
                    <c:strCache>
                      <c:ptCount val="1"/>
                      <c:pt idx="0">
                        <c:v>Avg. % of Total Licensed Driver</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numRef>
                    <c:extLst>
                      <c:ext uri="{02D57815-91ED-43cb-92C2-25804820EDAC}">
                        <c15:formulaRef>
                          <c15:sqref>Licensed_Driver_Percent_of_Tota!$B$2:$B$12</c15:sqref>
                        </c15:formulaRef>
                      </c:ext>
                    </c:extLst>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extLst>
                      <c:ext uri="{02D57815-91ED-43cb-92C2-25804820EDAC}">
                        <c15:formulaRef>
                          <c15:sqref>Licensed_Driver_Percent_of_Tota!$C$2:$C$12</c15:sqref>
                        </c15:formulaRef>
                      </c:ext>
                    </c:extLst>
                    <c:numCache>
                      <c:formatCode>0.00%</c:formatCode>
                      <c:ptCount val="11"/>
                      <c:pt idx="0">
                        <c:v>2.9000000000000001E-2</c:v>
                      </c:pt>
                      <c:pt idx="1">
                        <c:v>2.9000000000000001E-2</c:v>
                      </c:pt>
                      <c:pt idx="2">
                        <c:v>0.03</c:v>
                      </c:pt>
                      <c:pt idx="3">
                        <c:v>0.03</c:v>
                      </c:pt>
                      <c:pt idx="4">
                        <c:v>3.1E-2</c:v>
                      </c:pt>
                      <c:pt idx="5">
                        <c:v>3.1E-2</c:v>
                      </c:pt>
                      <c:pt idx="6">
                        <c:v>3.2000000000000001E-2</c:v>
                      </c:pt>
                      <c:pt idx="7">
                        <c:v>3.3000000000000002E-2</c:v>
                      </c:pt>
                      <c:pt idx="8">
                        <c:v>3.4000000000000002E-2</c:v>
                      </c:pt>
                      <c:pt idx="9">
                        <c:v>3.5000000000000003E-2</c:v>
                      </c:pt>
                      <c:pt idx="10">
                        <c:v>3.5999999999999997E-2</c:v>
                      </c:pt>
                    </c:numCache>
                  </c:numRef>
                </c:val>
                <c:extLst>
                  <c:ext xmlns:c16="http://schemas.microsoft.com/office/drawing/2014/chart" uri="{C3380CC4-5D6E-409C-BE32-E72D297353CC}">
                    <c16:uniqueId val="{00000002-5DD5-4847-8C22-0633FE7B620E}"/>
                  </c:ext>
                </c:extLst>
              </c15:ser>
            </c15:filteredBarSeries>
          </c:ext>
        </c:extLst>
      </c:barChart>
      <c:catAx>
        <c:axId val="1321466799"/>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year</a:t>
                </a:r>
              </a:p>
            </c:rich>
          </c:tx>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1321469711"/>
        <c:crosses val="autoZero"/>
        <c:auto val="1"/>
        <c:lblAlgn val="ctr"/>
        <c:lblOffset val="100"/>
        <c:noMultiLvlLbl val="0"/>
      </c:catAx>
      <c:valAx>
        <c:axId val="1321469711"/>
        <c:scaling>
          <c:orientation val="minMax"/>
        </c:scaling>
        <c:delete val="0"/>
        <c:axPos val="l"/>
        <c:majorGridlines>
          <c:spPr>
            <a:ln w="9525" cap="flat" cmpd="sng" algn="ctr">
              <a:solidFill>
                <a:schemeClr val="tx1">
                  <a:lumMod val="5000"/>
                  <a:lumOff val="9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Number</a:t>
                </a:r>
              </a:p>
            </c:rich>
          </c:tx>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132146679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sz="1400" dirty="0"/>
              <a:t>passenger</a:t>
            </a:r>
            <a:r>
              <a:rPr lang="en-US" sz="1400" baseline="0" dirty="0"/>
              <a:t> vehicle fatal crash involvements per 100 million miles traveled by driver age, 2008</a:t>
            </a:r>
            <a:endParaRPr lang="en-US" sz="1400" dirty="0"/>
          </a:p>
        </c:rich>
      </c:tx>
      <c:layout>
        <c:manualLayout>
          <c:xMode val="edge"/>
          <c:yMode val="edge"/>
          <c:x val="0.13472690668877033"/>
          <c:y val="2.5854108956602031E-2"/>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Sheet1!$A$2:$A$16</c:f>
              <c:strCache>
                <c:ptCount val="15"/>
                <c:pt idx="0">
                  <c:v>16-19</c:v>
                </c:pt>
                <c:pt idx="1">
                  <c:v>20-24</c:v>
                </c:pt>
                <c:pt idx="2">
                  <c:v>25-29</c:v>
                </c:pt>
                <c:pt idx="3">
                  <c:v>30-34</c:v>
                </c:pt>
                <c:pt idx="4">
                  <c:v>35-39</c:v>
                </c:pt>
                <c:pt idx="5">
                  <c:v>40-44</c:v>
                </c:pt>
                <c:pt idx="6">
                  <c:v>45-49</c:v>
                </c:pt>
                <c:pt idx="7">
                  <c:v>50-54</c:v>
                </c:pt>
                <c:pt idx="8">
                  <c:v>55-59</c:v>
                </c:pt>
                <c:pt idx="9">
                  <c:v>60-64</c:v>
                </c:pt>
                <c:pt idx="10">
                  <c:v>65-69</c:v>
                </c:pt>
                <c:pt idx="11">
                  <c:v>70-74</c:v>
                </c:pt>
                <c:pt idx="12">
                  <c:v>75-79</c:v>
                </c:pt>
                <c:pt idx="13">
                  <c:v>80-84</c:v>
                </c:pt>
                <c:pt idx="14">
                  <c:v>≥85</c:v>
                </c:pt>
              </c:strCache>
            </c:strRef>
          </c:cat>
          <c:val>
            <c:numRef>
              <c:f>Sheet1!$D$2:$D$16</c:f>
              <c:numCache>
                <c:formatCode>General</c:formatCode>
                <c:ptCount val="15"/>
                <c:pt idx="0">
                  <c:v>4.5999999999999996</c:v>
                </c:pt>
                <c:pt idx="1">
                  <c:v>3.8</c:v>
                </c:pt>
                <c:pt idx="2">
                  <c:v>3.6</c:v>
                </c:pt>
                <c:pt idx="3">
                  <c:v>1.8</c:v>
                </c:pt>
                <c:pt idx="4">
                  <c:v>1.3</c:v>
                </c:pt>
                <c:pt idx="5">
                  <c:v>1</c:v>
                </c:pt>
                <c:pt idx="6">
                  <c:v>1.4</c:v>
                </c:pt>
                <c:pt idx="7">
                  <c:v>1.2</c:v>
                </c:pt>
                <c:pt idx="8">
                  <c:v>1.1000000000000001</c:v>
                </c:pt>
                <c:pt idx="9">
                  <c:v>1.2</c:v>
                </c:pt>
                <c:pt idx="10">
                  <c:v>1.4</c:v>
                </c:pt>
                <c:pt idx="11">
                  <c:v>2.1</c:v>
                </c:pt>
                <c:pt idx="12">
                  <c:v>2.7</c:v>
                </c:pt>
                <c:pt idx="13">
                  <c:v>4.2</c:v>
                </c:pt>
                <c:pt idx="14">
                  <c:v>8.8000000000000007</c:v>
                </c:pt>
              </c:numCache>
            </c:numRef>
          </c:val>
          <c:smooth val="0"/>
          <c:extLst>
            <c:ext xmlns:c16="http://schemas.microsoft.com/office/drawing/2014/chart" uri="{C3380CC4-5D6E-409C-BE32-E72D297353CC}">
              <c16:uniqueId val="{00000000-E1F6-415C-8DDE-D7611EA30FB7}"/>
            </c:ext>
          </c:extLst>
        </c:ser>
        <c:dLbls>
          <c:showLegendKey val="0"/>
          <c:showVal val="0"/>
          <c:showCatName val="0"/>
          <c:showSerName val="0"/>
          <c:showPercent val="0"/>
          <c:showBubbleSize val="0"/>
        </c:dLbls>
        <c:marker val="1"/>
        <c:smooth val="0"/>
        <c:axId val="337062096"/>
        <c:axId val="337063760"/>
      </c:lineChart>
      <c:dateAx>
        <c:axId val="3370620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A</a:t>
                </a:r>
                <a:r>
                  <a:rPr lang="en-US" altLang="zh-CN"/>
                  <a:t>ge</a:t>
                </a:r>
                <a:endParaRPr lang="en-US"/>
              </a:p>
            </c:rich>
          </c:tx>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337063760"/>
        <c:crosses val="autoZero"/>
        <c:auto val="0"/>
        <c:lblOffset val="100"/>
        <c:baseTimeUnit val="days"/>
      </c:dateAx>
      <c:valAx>
        <c:axId val="337063760"/>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Crash</a:t>
                </a:r>
                <a:r>
                  <a:rPr lang="en-US" baseline="0"/>
                  <a:t> rate</a:t>
                </a:r>
                <a:endParaRPr lang="en-US"/>
              </a:p>
            </c:rich>
          </c:tx>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7062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56E468-1F58-514A-9164-A1AEEF2C8CC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D0ED8F-C384-D04D-9A0D-3A3DB0ACB7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E00481-5513-AF42-9D4A-084C0D476138}" type="datetimeFigureOut">
              <a:rPr lang="en-US" smtClean="0"/>
              <a:t>3/23/2021</a:t>
            </a:fld>
            <a:endParaRPr lang="en-US"/>
          </a:p>
        </p:txBody>
      </p:sp>
      <p:sp>
        <p:nvSpPr>
          <p:cNvPr id="4" name="Footer Placeholder 3">
            <a:extLst>
              <a:ext uri="{FF2B5EF4-FFF2-40B4-BE49-F238E27FC236}">
                <a16:creationId xmlns:a16="http://schemas.microsoft.com/office/drawing/2014/main" id="{DE46E924-86D2-2247-993E-851B70AF9E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6C6A69-18F9-B34A-A996-4BD8F36591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567FC0-CE23-9549-94ED-8A49678F3D11}" type="slidenum">
              <a:rPr lang="en-US" smtClean="0"/>
              <a:t>‹#›</a:t>
            </a:fld>
            <a:endParaRPr lang="en-US"/>
          </a:p>
        </p:txBody>
      </p:sp>
    </p:spTree>
    <p:extLst>
      <p:ext uri="{BB962C8B-B14F-4D97-AF65-F5344CB8AC3E}">
        <p14:creationId xmlns:p14="http://schemas.microsoft.com/office/powerpoint/2010/main" val="2674154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E9CB9-3DFB-0441-B195-C7FCA77C6468}" type="datetimeFigureOut">
              <a:rPr lang="en-US" smtClean="0"/>
              <a:t>3/23/2021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EAA0EC-7BDD-6348-B828-6DB8DA67E5DB}" type="slidenum">
              <a:rPr lang="en-US" smtClean="0"/>
              <a:t>‹#›</a:t>
            </a:fld>
            <a:endParaRPr lang="en-US"/>
          </a:p>
        </p:txBody>
      </p:sp>
    </p:spTree>
    <p:extLst>
      <p:ext uri="{BB962C8B-B14F-4D97-AF65-F5344CB8AC3E}">
        <p14:creationId xmlns:p14="http://schemas.microsoft.com/office/powerpoint/2010/main" val="45382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5C8EF-BCF9-4F84-B841-E9D78AFBD4BE}" type="slidenum">
              <a:rPr lang="en-US" smtClean="0"/>
              <a:t>4</a:t>
            </a:fld>
            <a:endParaRPr lang="en-US"/>
          </a:p>
        </p:txBody>
      </p:sp>
    </p:spTree>
    <p:extLst>
      <p:ext uri="{BB962C8B-B14F-4D97-AF65-F5344CB8AC3E}">
        <p14:creationId xmlns:p14="http://schemas.microsoft.com/office/powerpoint/2010/main" val="2966343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6 per session</a:t>
            </a:r>
            <a:endParaRPr/>
          </a:p>
        </p:txBody>
      </p:sp>
      <p:sp>
        <p:nvSpPr>
          <p:cNvPr id="190" name="Google Shape;19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start of study</a:t>
            </a:r>
            <a:endParaRPr/>
          </a:p>
        </p:txBody>
      </p:sp>
      <p:sp>
        <p:nvSpPr>
          <p:cNvPr id="210" name="Google Shape;21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233" name="Google Shape;23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44" name="Google Shape;24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55" name="Google Shape;25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828800" marR="0" lvl="4" indent="0" algn="l" rtl="0">
              <a:lnSpc>
                <a:spcPct val="100000"/>
              </a:lnSpc>
              <a:spcBef>
                <a:spcPts val="0"/>
              </a:spcBef>
              <a:spcAft>
                <a:spcPts val="0"/>
              </a:spcAft>
              <a:buClr>
                <a:schemeClr val="dk1"/>
              </a:buClr>
              <a:buSzPts val="1200"/>
              <a:buFont typeface="Calibri"/>
              <a:buNone/>
            </a:pPr>
            <a:endParaRPr/>
          </a:p>
        </p:txBody>
      </p:sp>
      <p:sp>
        <p:nvSpPr>
          <p:cNvPr id="222" name="Google Shape;22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22222"/>
                </a:solidFill>
                <a:latin typeface="Open Sans"/>
              </a:rPr>
              <a:t>A total of 4,792 people ages 70 and older died in motor vehicle crashes in 2016. This is 18 percent fewer than in 1997, when deaths peaked, but a 27 percent increase since 1975. Deaths of older people increased 8 percent from 2015 to 2016. The rate of fatalities per capita among older people has decreased 43 percent since 1975.</a:t>
            </a:r>
            <a:endParaRPr lang="en-US" sz="1200" dirty="0"/>
          </a:p>
          <a:p>
            <a:endParaRPr lang="en-US" dirty="0"/>
          </a:p>
        </p:txBody>
      </p:sp>
      <p:sp>
        <p:nvSpPr>
          <p:cNvPr id="4" name="Slide Number Placeholder 3"/>
          <p:cNvSpPr>
            <a:spLocks noGrp="1"/>
          </p:cNvSpPr>
          <p:nvPr>
            <p:ph type="sldNum" sz="quarter" idx="10"/>
          </p:nvPr>
        </p:nvSpPr>
        <p:spPr/>
        <p:txBody>
          <a:bodyPr/>
          <a:lstStyle/>
          <a:p>
            <a:fld id="{A835C8EF-BCF9-4F84-B841-E9D78AFBD4BE}" type="slidenum">
              <a:rPr lang="en-US" smtClean="0"/>
              <a:t>6</a:t>
            </a:fld>
            <a:endParaRPr lang="en-US"/>
          </a:p>
        </p:txBody>
      </p:sp>
    </p:spTree>
    <p:extLst>
      <p:ext uri="{BB962C8B-B14F-4D97-AF65-F5344CB8AC3E}">
        <p14:creationId xmlns:p14="http://schemas.microsoft.com/office/powerpoint/2010/main" val="2966572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Nathan, I think we should stick w/ “ADAS” to avoid confusion w/ our data acquisition system (DAS) – I’ve made this correction throughout the deck – thx.</a:t>
            </a:r>
          </a:p>
        </p:txBody>
      </p:sp>
      <p:sp>
        <p:nvSpPr>
          <p:cNvPr id="4" name="Slide Number Placeholder 3"/>
          <p:cNvSpPr>
            <a:spLocks noGrp="1"/>
          </p:cNvSpPr>
          <p:nvPr>
            <p:ph type="sldNum" sz="quarter" idx="5"/>
          </p:nvPr>
        </p:nvSpPr>
        <p:spPr/>
        <p:txBody>
          <a:bodyPr/>
          <a:lstStyle/>
          <a:p>
            <a:fld id="{FAEAA0EC-7BDD-6348-B828-6DB8DA67E5DB}" type="slidenum">
              <a:rPr lang="en-US" smtClean="0"/>
              <a:t>11</a:t>
            </a:fld>
            <a:endParaRPr lang="en-US"/>
          </a:p>
        </p:txBody>
      </p:sp>
    </p:spTree>
    <p:extLst>
      <p:ext uri="{BB962C8B-B14F-4D97-AF65-F5344CB8AC3E}">
        <p14:creationId xmlns:p14="http://schemas.microsoft.com/office/powerpoint/2010/main" val="4121353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000">
                <a:solidFill>
                  <a:schemeClr val="dk1"/>
                </a:solidFill>
                <a:latin typeface="Calibri"/>
                <a:ea typeface="Calibri"/>
                <a:cs typeface="Calibri"/>
                <a:sym typeface="Calibri"/>
              </a:rPr>
              <a:t/>
            </a: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64" name="Google Shape;16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Operate over 37</a:t>
            </a:r>
            <a:endParaRPr/>
          </a:p>
        </p:txBody>
      </p:sp>
      <p:sp>
        <p:nvSpPr>
          <p:cNvPr id="177" name="Google Shape;17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815961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D3775D-1F5E-41C4-8F43-2559CE4500D7}" type="slidenum">
              <a:rPr lang="en-US" smtClean="0"/>
              <a:t>33</a:t>
            </a:fld>
            <a:endParaRPr lang="en-US"/>
          </a:p>
        </p:txBody>
      </p:sp>
    </p:spTree>
    <p:extLst>
      <p:ext uri="{BB962C8B-B14F-4D97-AF65-F5344CB8AC3E}">
        <p14:creationId xmlns:p14="http://schemas.microsoft.com/office/powerpoint/2010/main" val="1829582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163119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VT-grid-02.png" descr="VT-grid-02.png">
            <a:extLst>
              <a:ext uri="{FF2B5EF4-FFF2-40B4-BE49-F238E27FC236}">
                <a16:creationId xmlns:a16="http://schemas.microsoft.com/office/drawing/2014/main" id="{BE96ED31-4B80-4847-9792-3428782C809E}"/>
              </a:ext>
            </a:extLst>
          </p:cNvPr>
          <p:cNvPicPr>
            <a:picLocks noChangeAspect="1"/>
          </p:cNvPicPr>
          <p:nvPr userDrawn="1"/>
        </p:nvPicPr>
        <p:blipFill>
          <a:blip r:embed="rId2"/>
          <a:stretch>
            <a:fillRect/>
          </a:stretch>
        </p:blipFill>
        <p:spPr>
          <a:xfrm>
            <a:off x="1830250" y="6071949"/>
            <a:ext cx="10600807" cy="6858001"/>
          </a:xfrm>
          <a:prstGeom prst="rect">
            <a:avLst/>
          </a:prstGeom>
          <a:ln w="12700">
            <a:miter lim="400000"/>
          </a:ln>
        </p:spPr>
      </p:pic>
      <p:pic>
        <p:nvPicPr>
          <p:cNvPr id="15" name="pasted-image.pdf" descr="pasted-image.pdf">
            <a:extLst>
              <a:ext uri="{FF2B5EF4-FFF2-40B4-BE49-F238E27FC236}">
                <a16:creationId xmlns:a16="http://schemas.microsoft.com/office/drawing/2014/main" id="{2826151D-498D-FF47-8AEE-6A0F81D08A0A}"/>
              </a:ext>
            </a:extLst>
          </p:cNvPr>
          <p:cNvPicPr>
            <a:picLocks noChangeAspect="1"/>
          </p:cNvPicPr>
          <p:nvPr userDrawn="1"/>
        </p:nvPicPr>
        <p:blipFill>
          <a:blip r:embed="rId3"/>
          <a:stretch>
            <a:fillRect/>
          </a:stretch>
        </p:blipFill>
        <p:spPr>
          <a:xfrm>
            <a:off x="859260" y="1245187"/>
            <a:ext cx="169282" cy="169282"/>
          </a:xfrm>
          <a:prstGeom prst="rect">
            <a:avLst/>
          </a:prstGeom>
          <a:ln w="12700">
            <a:miter lim="400000"/>
          </a:ln>
        </p:spPr>
      </p:pic>
      <p:sp>
        <p:nvSpPr>
          <p:cNvPr id="17" name="Title 16">
            <a:extLst>
              <a:ext uri="{FF2B5EF4-FFF2-40B4-BE49-F238E27FC236}">
                <a16:creationId xmlns:a16="http://schemas.microsoft.com/office/drawing/2014/main" id="{C720D5A3-7DCB-C649-B5EE-83605FFF2DDB}"/>
              </a:ext>
            </a:extLst>
          </p:cNvPr>
          <p:cNvSpPr>
            <a:spLocks noGrp="1"/>
          </p:cNvSpPr>
          <p:nvPr>
            <p:ph type="title" hasCustomPrompt="1"/>
          </p:nvPr>
        </p:nvSpPr>
        <p:spPr>
          <a:xfrm>
            <a:off x="1017640" y="1414469"/>
            <a:ext cx="10205884" cy="1757355"/>
          </a:xfrm>
        </p:spPr>
        <p:txBody>
          <a:bodyPr anchor="t">
            <a:normAutofit/>
          </a:bodyPr>
          <a:lstStyle>
            <a:lvl1pPr>
              <a:defRPr sz="4200" b="0" i="0">
                <a:solidFill>
                  <a:srgbClr val="70001E"/>
                </a:solidFill>
                <a:latin typeface="Acherus Grotesque Light" panose="02000505000000020004" pitchFamily="2" charset="77"/>
              </a:defRPr>
            </a:lvl1pPr>
          </a:lstStyle>
          <a:p>
            <a:r>
              <a:rPr lang="en-US" dirty="0"/>
              <a:t>Click to edit master title style</a:t>
            </a:r>
          </a:p>
        </p:txBody>
      </p:sp>
      <p:sp>
        <p:nvSpPr>
          <p:cNvPr id="21" name="Text Placeholder 20">
            <a:extLst>
              <a:ext uri="{FF2B5EF4-FFF2-40B4-BE49-F238E27FC236}">
                <a16:creationId xmlns:a16="http://schemas.microsoft.com/office/drawing/2014/main" id="{680B7362-B0DD-6E46-A7A7-8A478A9D2789}"/>
              </a:ext>
            </a:extLst>
          </p:cNvPr>
          <p:cNvSpPr>
            <a:spLocks noGrp="1"/>
          </p:cNvSpPr>
          <p:nvPr>
            <p:ph type="body" sz="quarter" idx="10" hasCustomPrompt="1"/>
          </p:nvPr>
        </p:nvSpPr>
        <p:spPr>
          <a:xfrm>
            <a:off x="1830387" y="3421736"/>
            <a:ext cx="8416271" cy="1069796"/>
          </a:xfrm>
        </p:spPr>
        <p:txBody>
          <a:bodyPr>
            <a:normAutofit/>
          </a:bodyPr>
          <a:lstStyle>
            <a:lvl1pPr marL="0" indent="0" algn="ctr">
              <a:spcBef>
                <a:spcPts val="0"/>
              </a:spcBef>
              <a:spcAft>
                <a:spcPts val="600"/>
              </a:spcAft>
              <a:buNone/>
              <a:defRPr sz="2000">
                <a:solidFill>
                  <a:schemeClr val="tx1">
                    <a:lumMod val="50000"/>
                    <a:lumOff val="50000"/>
                  </a:schemeClr>
                </a:solidFill>
                <a:latin typeface="Acherus Grotesque Regular" panose="02000505000000020004" pitchFamily="2" charset="77"/>
              </a:defRPr>
            </a:lvl1pPr>
          </a:lstStyle>
          <a:p>
            <a:pPr lvl="0"/>
            <a:r>
              <a:rPr lang="en-US" dirty="0"/>
              <a:t>Author, Affiliation</a:t>
            </a:r>
          </a:p>
        </p:txBody>
      </p:sp>
      <p:sp>
        <p:nvSpPr>
          <p:cNvPr id="22" name="Text Placeholder 20">
            <a:extLst>
              <a:ext uri="{FF2B5EF4-FFF2-40B4-BE49-F238E27FC236}">
                <a16:creationId xmlns:a16="http://schemas.microsoft.com/office/drawing/2014/main" id="{211F4687-0111-2648-88BF-4343B867CFFD}"/>
              </a:ext>
            </a:extLst>
          </p:cNvPr>
          <p:cNvSpPr>
            <a:spLocks noGrp="1"/>
          </p:cNvSpPr>
          <p:nvPr>
            <p:ph type="body" sz="quarter" idx="11" hasCustomPrompt="1"/>
          </p:nvPr>
        </p:nvSpPr>
        <p:spPr>
          <a:xfrm>
            <a:off x="1871977" y="5811333"/>
            <a:ext cx="8416270" cy="260616"/>
          </a:xfrm>
        </p:spPr>
        <p:txBody>
          <a:bodyPr lIns="91440" rIns="91440" anchor="b">
            <a:noAutofit/>
          </a:bodyPr>
          <a:lstStyle>
            <a:lvl1pPr marL="0" indent="0">
              <a:buNone/>
              <a:defRPr sz="1000">
                <a:solidFill>
                  <a:schemeClr val="tx1">
                    <a:lumMod val="50000"/>
                    <a:lumOff val="50000"/>
                  </a:schemeClr>
                </a:solidFill>
                <a:latin typeface="Acherus Grotesque Regular" panose="02000505000000020004" pitchFamily="2" charset="77"/>
              </a:defRPr>
            </a:lvl1pPr>
          </a:lstStyle>
          <a:p>
            <a:pPr lvl="0"/>
            <a:r>
              <a:rPr lang="en-US" dirty="0"/>
              <a:t>Venue - Date</a:t>
            </a:r>
          </a:p>
        </p:txBody>
      </p:sp>
      <p:pic>
        <p:nvPicPr>
          <p:cNvPr id="24" name="Picture 23">
            <a:extLst>
              <a:ext uri="{FF2B5EF4-FFF2-40B4-BE49-F238E27FC236}">
                <a16:creationId xmlns:a16="http://schemas.microsoft.com/office/drawing/2014/main" id="{96578D4F-06B1-3D43-852E-857628CCCF52}"/>
              </a:ext>
            </a:extLst>
          </p:cNvPr>
          <p:cNvPicPr>
            <a:picLocks noChangeAspect="1"/>
          </p:cNvPicPr>
          <p:nvPr userDrawn="1"/>
        </p:nvPicPr>
        <p:blipFill>
          <a:blip r:embed="rId4"/>
          <a:stretch>
            <a:fillRect/>
          </a:stretch>
        </p:blipFill>
        <p:spPr>
          <a:xfrm>
            <a:off x="10677736" y="6136117"/>
            <a:ext cx="1217484" cy="237790"/>
          </a:xfrm>
          <a:prstGeom prst="rect">
            <a:avLst/>
          </a:prstGeom>
        </p:spPr>
      </p:pic>
      <p:sp>
        <p:nvSpPr>
          <p:cNvPr id="10" name="Text Placeholder 20">
            <a:extLst>
              <a:ext uri="{FF2B5EF4-FFF2-40B4-BE49-F238E27FC236}">
                <a16:creationId xmlns:a16="http://schemas.microsoft.com/office/drawing/2014/main" id="{7B79576B-34A7-D74D-A770-EEE642CBE0B4}"/>
              </a:ext>
            </a:extLst>
          </p:cNvPr>
          <p:cNvSpPr>
            <a:spLocks noGrp="1"/>
          </p:cNvSpPr>
          <p:nvPr>
            <p:ph type="body" sz="quarter" idx="12" hasCustomPrompt="1"/>
          </p:nvPr>
        </p:nvSpPr>
        <p:spPr>
          <a:xfrm>
            <a:off x="1871976" y="5132997"/>
            <a:ext cx="8416271" cy="619401"/>
          </a:xfrm>
        </p:spPr>
        <p:txBody>
          <a:bodyPr tIns="0" bIns="0">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a:solidFill>
                  <a:schemeClr val="tx1">
                    <a:lumMod val="50000"/>
                    <a:lumOff val="50000"/>
                  </a:schemeClr>
                </a:solidFill>
                <a:latin typeface="Crimson Text" panose="02000503000000000000" pitchFamily="2" charset="0"/>
              </a:defRPr>
            </a:lvl1pPr>
          </a:lstStyle>
          <a:p>
            <a:pPr lvl="0"/>
            <a:r>
              <a:rPr lang="en-US" dirty="0"/>
              <a:t>Presenter Affiliation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Presenter Email</a:t>
            </a:r>
          </a:p>
          <a:p>
            <a:pPr lvl="0"/>
            <a:endParaRPr lang="en-US" dirty="0"/>
          </a:p>
        </p:txBody>
      </p:sp>
      <p:sp>
        <p:nvSpPr>
          <p:cNvPr id="11" name="Text Placeholder 20">
            <a:extLst>
              <a:ext uri="{FF2B5EF4-FFF2-40B4-BE49-F238E27FC236}">
                <a16:creationId xmlns:a16="http://schemas.microsoft.com/office/drawing/2014/main" id="{F15DA24D-F6A0-0D41-9AFE-0E9B9CF8DCA8}"/>
              </a:ext>
            </a:extLst>
          </p:cNvPr>
          <p:cNvSpPr>
            <a:spLocks noGrp="1"/>
          </p:cNvSpPr>
          <p:nvPr>
            <p:ph type="body" sz="quarter" idx="13" hasCustomPrompt="1"/>
          </p:nvPr>
        </p:nvSpPr>
        <p:spPr>
          <a:xfrm>
            <a:off x="1871976" y="4790240"/>
            <a:ext cx="8416271" cy="342757"/>
          </a:xfrm>
        </p:spPr>
        <p:txBody>
          <a:bodyPr tIns="0" bIns="0" anchor="b">
            <a:normAutofit/>
          </a:bodyPr>
          <a:lstStyle>
            <a:lvl1pPr marL="0" indent="0">
              <a:spcBef>
                <a:spcPts val="0"/>
              </a:spcBef>
              <a:buNone/>
              <a:defRPr sz="2000">
                <a:solidFill>
                  <a:srgbClr val="F96A2A"/>
                </a:solidFill>
                <a:latin typeface="Acherus Grotesque Regular" panose="02000505000000020004" pitchFamily="2" charset="77"/>
              </a:defRPr>
            </a:lvl1pPr>
          </a:lstStyle>
          <a:p>
            <a:pPr lvl="0"/>
            <a:r>
              <a:rPr lang="en-US" dirty="0"/>
              <a:t>Presenter</a:t>
            </a:r>
          </a:p>
        </p:txBody>
      </p:sp>
      <p:pic>
        <p:nvPicPr>
          <p:cNvPr id="12" name="Picture 11">
            <a:extLst>
              <a:ext uri="{FF2B5EF4-FFF2-40B4-BE49-F238E27FC236}">
                <a16:creationId xmlns:a16="http://schemas.microsoft.com/office/drawing/2014/main" id="{8E97EB40-0126-1345-9845-5E0DB132C61D}"/>
              </a:ext>
            </a:extLst>
          </p:cNvPr>
          <p:cNvPicPr>
            <a:picLocks noChangeAspect="1"/>
          </p:cNvPicPr>
          <p:nvPr userDrawn="1"/>
        </p:nvPicPr>
        <p:blipFill>
          <a:blip r:embed="rId5"/>
          <a:stretch>
            <a:fillRect/>
          </a:stretch>
        </p:blipFill>
        <p:spPr>
          <a:xfrm>
            <a:off x="9475839" y="6116500"/>
            <a:ext cx="1025970" cy="280920"/>
          </a:xfrm>
          <a:prstGeom prst="rect">
            <a:avLst/>
          </a:prstGeom>
        </p:spPr>
      </p:pic>
    </p:spTree>
    <p:extLst>
      <p:ext uri="{BB962C8B-B14F-4D97-AF65-F5344CB8AC3E}">
        <p14:creationId xmlns:p14="http://schemas.microsoft.com/office/powerpoint/2010/main" val="3545521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Date Placeholder 3">
            <a:extLst>
              <a:ext uri="{FF2B5EF4-FFF2-40B4-BE49-F238E27FC236}">
                <a16:creationId xmlns:a16="http://schemas.microsoft.com/office/drawing/2014/main" id="{CD550E6C-0CE6-9241-9E32-59E43B5AA7CC}"/>
              </a:ext>
            </a:extLst>
          </p:cNvPr>
          <p:cNvSpPr>
            <a:spLocks noGrp="1"/>
          </p:cNvSpPr>
          <p:nvPr>
            <p:ph type="dt" sz="half" idx="2"/>
          </p:nvPr>
        </p:nvSpPr>
        <p:spPr>
          <a:xfrm>
            <a:off x="519545" y="6356350"/>
            <a:ext cx="3168475" cy="365125"/>
          </a:xfrm>
          <a:prstGeom prst="rect">
            <a:avLst/>
          </a:prstGeom>
        </p:spPr>
        <p:txBody>
          <a:bodyPr anchor="b"/>
          <a:lstStyle>
            <a:lvl1pPr>
              <a:defRPr sz="1200">
                <a:latin typeface="Crimson Text" panose="02000503000000000000" pitchFamily="2" charset="0"/>
              </a:defRPr>
            </a:lvl1pPr>
          </a:lstStyle>
          <a:p>
            <a:endParaRPr lang="en-US" dirty="0"/>
          </a:p>
        </p:txBody>
      </p:sp>
      <p:sp>
        <p:nvSpPr>
          <p:cNvPr id="14" name="Footer Placeholder 4">
            <a:extLst>
              <a:ext uri="{FF2B5EF4-FFF2-40B4-BE49-F238E27FC236}">
                <a16:creationId xmlns:a16="http://schemas.microsoft.com/office/drawing/2014/main" id="{ACB09345-5942-464B-BBBD-3CE549F52CC8}"/>
              </a:ext>
            </a:extLst>
          </p:cNvPr>
          <p:cNvSpPr>
            <a:spLocks noGrp="1"/>
          </p:cNvSpPr>
          <p:nvPr>
            <p:ph type="ftr" sz="quarter" idx="3"/>
          </p:nvPr>
        </p:nvSpPr>
        <p:spPr>
          <a:xfrm>
            <a:off x="4038600" y="6356350"/>
            <a:ext cx="7284780" cy="365125"/>
          </a:xfrm>
          <a:prstGeom prst="rect">
            <a:avLst/>
          </a:prstGeom>
        </p:spPr>
        <p:txBody>
          <a:bodyPr rIns="0" anchor="b"/>
          <a:lstStyle>
            <a:lvl1pPr algn="r">
              <a:defRPr sz="1200">
                <a:latin typeface="Crimson Text" panose="02000503000000000000" pitchFamily="2" charset="0"/>
              </a:defRPr>
            </a:lvl1pPr>
          </a:lstStyle>
          <a:p>
            <a:endParaRPr lang="en-US" dirty="0"/>
          </a:p>
        </p:txBody>
      </p:sp>
      <p:sp>
        <p:nvSpPr>
          <p:cNvPr id="15" name="Slide Number Placeholder 5">
            <a:extLst>
              <a:ext uri="{FF2B5EF4-FFF2-40B4-BE49-F238E27FC236}">
                <a16:creationId xmlns:a16="http://schemas.microsoft.com/office/drawing/2014/main" id="{10FE62F2-3989-9A46-BAC2-A918BCCBE550}"/>
              </a:ext>
            </a:extLst>
          </p:cNvPr>
          <p:cNvSpPr>
            <a:spLocks noGrp="1"/>
          </p:cNvSpPr>
          <p:nvPr>
            <p:ph type="sldNum" sz="quarter" idx="4"/>
          </p:nvPr>
        </p:nvSpPr>
        <p:spPr>
          <a:xfrm>
            <a:off x="11323380" y="6356350"/>
            <a:ext cx="439127" cy="365125"/>
          </a:xfrm>
          <a:prstGeom prst="rect">
            <a:avLst/>
          </a:prstGeom>
        </p:spPr>
        <p:txBody>
          <a:bodyPr lIns="0" anchor="b"/>
          <a:lstStyle>
            <a:lvl1pPr>
              <a:defRPr sz="1200">
                <a:latin typeface="Crimson Text" panose="02000503000000000000" pitchFamily="2" charset="0"/>
              </a:defRPr>
            </a:lvl1pPr>
          </a:lstStyle>
          <a:p>
            <a:r>
              <a:rPr lang="en-US" dirty="0">
                <a:solidFill>
                  <a:srgbClr val="6C1035"/>
                </a:solidFill>
              </a:rPr>
              <a:t>/</a:t>
            </a:r>
            <a:fld id="{DE7B4828-35C2-0F42-9C01-080F3351F9A2}"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sp>
        <p:nvSpPr>
          <p:cNvPr id="16" name="Slide Number Placeholder 5">
            <a:extLst>
              <a:ext uri="{FF2B5EF4-FFF2-40B4-BE49-F238E27FC236}">
                <a16:creationId xmlns:a16="http://schemas.microsoft.com/office/drawing/2014/main" id="{58399C03-7D40-F94C-B0C3-FB78E640B86F}"/>
              </a:ext>
            </a:extLst>
          </p:cNvPr>
          <p:cNvSpPr txBox="1">
            <a:spLocks/>
          </p:cNvSpPr>
          <p:nvPr userDrawn="1"/>
        </p:nvSpPr>
        <p:spPr>
          <a:xfrm>
            <a:off x="11135032" y="6356350"/>
            <a:ext cx="188348" cy="365125"/>
          </a:xfrm>
          <a:prstGeom prst="rect">
            <a:avLst/>
          </a:prstGeom>
        </p:spPr>
        <p:txBody>
          <a:bodyPr vert="horz" lIns="91440" tIns="0" rIns="91440" bIns="0" rtlCol="0" anchor="b"/>
          <a:lstStyle>
            <a:defPPr>
              <a:defRPr lang="en-US"/>
            </a:defPPr>
            <a:lvl1pPr marL="0" algn="r" defTabSz="914400" rtl="0" eaLnBrk="1" latinLnBrk="0" hangingPunct="1">
              <a:defRPr sz="1200" kern="1200">
                <a:solidFill>
                  <a:schemeClr val="tx1">
                    <a:tint val="75000"/>
                  </a:schemeClr>
                </a:solidFill>
                <a:latin typeface="Acherus Grotesque Regular"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6C1035"/>
              </a:solidFill>
              <a:latin typeface="Crimson Text" panose="02000503000000000000" pitchFamily="2" charset="0"/>
            </a:endParaRPr>
          </a:p>
        </p:txBody>
      </p:sp>
    </p:spTree>
    <p:extLst>
      <p:ext uri="{BB962C8B-B14F-4D97-AF65-F5344CB8AC3E}">
        <p14:creationId xmlns:p14="http://schemas.microsoft.com/office/powerpoint/2010/main" val="4123637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5A97-E5DE-8344-98DC-7AF22794A0A3}"/>
              </a:ext>
            </a:extLst>
          </p:cNvPr>
          <p:cNvSpPr>
            <a:spLocks noGrp="1"/>
          </p:cNvSpPr>
          <p:nvPr>
            <p:ph type="title"/>
          </p:nvPr>
        </p:nvSpPr>
        <p:spPr>
          <a:xfrm>
            <a:off x="519546" y="457200"/>
            <a:ext cx="425248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B3B716-2E9D-644E-BBB5-EC5154F1EB02}"/>
              </a:ext>
            </a:extLst>
          </p:cNvPr>
          <p:cNvSpPr>
            <a:spLocks noGrp="1"/>
          </p:cNvSpPr>
          <p:nvPr>
            <p:ph idx="1"/>
          </p:nvPr>
        </p:nvSpPr>
        <p:spPr>
          <a:xfrm>
            <a:off x="519545" y="2057399"/>
            <a:ext cx="4252481" cy="3803651"/>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400"/>
            </a:lvl4pPr>
            <a:lvl5pPr>
              <a:lnSpc>
                <a:spcPct val="100000"/>
              </a:lnSpc>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Date Placeholder 3">
            <a:extLst>
              <a:ext uri="{FF2B5EF4-FFF2-40B4-BE49-F238E27FC236}">
                <a16:creationId xmlns:a16="http://schemas.microsoft.com/office/drawing/2014/main" id="{E910DDBE-256B-C641-B071-BC14710C9A1D}"/>
              </a:ext>
            </a:extLst>
          </p:cNvPr>
          <p:cNvSpPr>
            <a:spLocks noGrp="1"/>
          </p:cNvSpPr>
          <p:nvPr>
            <p:ph type="dt" sz="half" idx="10"/>
          </p:nvPr>
        </p:nvSpPr>
        <p:spPr>
          <a:xfrm>
            <a:off x="519545" y="6356350"/>
            <a:ext cx="3168475" cy="365125"/>
          </a:xfrm>
          <a:prstGeom prst="rect">
            <a:avLst/>
          </a:prstGeom>
        </p:spPr>
        <p:txBody>
          <a:bodyPr anchor="b"/>
          <a:lstStyle>
            <a:lvl1pPr>
              <a:defRPr sz="1200">
                <a:latin typeface="Crimson Text" panose="02000503000000000000" pitchFamily="2" charset="0"/>
              </a:defRPr>
            </a:lvl1pPr>
          </a:lstStyle>
          <a:p>
            <a:endParaRPr lang="en-US" dirty="0"/>
          </a:p>
        </p:txBody>
      </p:sp>
      <p:sp>
        <p:nvSpPr>
          <p:cNvPr id="21" name="Footer Placeholder 4">
            <a:extLst>
              <a:ext uri="{FF2B5EF4-FFF2-40B4-BE49-F238E27FC236}">
                <a16:creationId xmlns:a16="http://schemas.microsoft.com/office/drawing/2014/main" id="{D2D2BB33-6C0E-AF4B-9295-30FA461082FF}"/>
              </a:ext>
            </a:extLst>
          </p:cNvPr>
          <p:cNvSpPr>
            <a:spLocks noGrp="1"/>
          </p:cNvSpPr>
          <p:nvPr>
            <p:ph type="ftr" sz="quarter" idx="3"/>
          </p:nvPr>
        </p:nvSpPr>
        <p:spPr>
          <a:xfrm>
            <a:off x="4038600" y="6356350"/>
            <a:ext cx="7284780" cy="365125"/>
          </a:xfrm>
          <a:prstGeom prst="rect">
            <a:avLst/>
          </a:prstGeom>
        </p:spPr>
        <p:txBody>
          <a:bodyPr rIns="0" anchor="b"/>
          <a:lstStyle>
            <a:lvl1pPr algn="r">
              <a:defRPr sz="1200">
                <a:latin typeface="Crimson Text" panose="02000503000000000000" pitchFamily="2" charset="0"/>
              </a:defRPr>
            </a:lvl1pPr>
          </a:lstStyle>
          <a:p>
            <a:endParaRPr lang="en-US" dirty="0"/>
          </a:p>
        </p:txBody>
      </p:sp>
      <p:sp>
        <p:nvSpPr>
          <p:cNvPr id="22" name="Slide Number Placeholder 5">
            <a:extLst>
              <a:ext uri="{FF2B5EF4-FFF2-40B4-BE49-F238E27FC236}">
                <a16:creationId xmlns:a16="http://schemas.microsoft.com/office/drawing/2014/main" id="{698FC296-C043-DF40-8639-087880E06FE6}"/>
              </a:ext>
            </a:extLst>
          </p:cNvPr>
          <p:cNvSpPr>
            <a:spLocks noGrp="1"/>
          </p:cNvSpPr>
          <p:nvPr>
            <p:ph type="sldNum" sz="quarter" idx="4"/>
          </p:nvPr>
        </p:nvSpPr>
        <p:spPr>
          <a:xfrm>
            <a:off x="11323380" y="6356350"/>
            <a:ext cx="439127" cy="365125"/>
          </a:xfrm>
          <a:prstGeom prst="rect">
            <a:avLst/>
          </a:prstGeom>
        </p:spPr>
        <p:txBody>
          <a:bodyPr lIns="0" anchor="b"/>
          <a:lstStyle>
            <a:lvl1pPr>
              <a:defRPr sz="1200">
                <a:solidFill>
                  <a:schemeClr val="tx1">
                    <a:lumMod val="50000"/>
                    <a:lumOff val="50000"/>
                  </a:schemeClr>
                </a:solidFill>
                <a:latin typeface="Crimson Text" panose="02000503000000000000" pitchFamily="2" charset="0"/>
              </a:defRPr>
            </a:lvl1pPr>
          </a:lstStyle>
          <a:p>
            <a:r>
              <a:rPr lang="en-US" dirty="0"/>
              <a:t>/</a:t>
            </a:r>
            <a:fld id="{DE7B4828-35C2-0F42-9C01-080F3351F9A2}" type="slidenum">
              <a:rPr lang="en-US" smtClean="0"/>
              <a:pPr/>
              <a:t>‹#›</a:t>
            </a:fld>
            <a:endParaRPr lang="en-US" dirty="0"/>
          </a:p>
        </p:txBody>
      </p:sp>
      <p:sp>
        <p:nvSpPr>
          <p:cNvPr id="23" name="Slide Number Placeholder 5">
            <a:extLst>
              <a:ext uri="{FF2B5EF4-FFF2-40B4-BE49-F238E27FC236}">
                <a16:creationId xmlns:a16="http://schemas.microsoft.com/office/drawing/2014/main" id="{D467AE3D-284D-1145-804F-C7728570CD0C}"/>
              </a:ext>
            </a:extLst>
          </p:cNvPr>
          <p:cNvSpPr txBox="1">
            <a:spLocks/>
          </p:cNvSpPr>
          <p:nvPr userDrawn="1"/>
        </p:nvSpPr>
        <p:spPr>
          <a:xfrm>
            <a:off x="11135032" y="6356350"/>
            <a:ext cx="188348" cy="365125"/>
          </a:xfrm>
          <a:prstGeom prst="rect">
            <a:avLst/>
          </a:prstGeom>
        </p:spPr>
        <p:txBody>
          <a:bodyPr vert="horz" lIns="91440" tIns="0" rIns="91440" bIns="0" rtlCol="0" anchor="b"/>
          <a:lstStyle>
            <a:defPPr>
              <a:defRPr lang="en-US"/>
            </a:defPPr>
            <a:lvl1pPr marL="0" algn="r" defTabSz="914400" rtl="0" eaLnBrk="1" latinLnBrk="0" hangingPunct="1">
              <a:defRPr sz="1200" kern="1200">
                <a:solidFill>
                  <a:schemeClr val="tx1">
                    <a:tint val="75000"/>
                  </a:schemeClr>
                </a:solidFill>
                <a:latin typeface="Acherus Grotesque Regular"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6C1035"/>
              </a:solidFill>
              <a:latin typeface="Crimson Text" panose="02000503000000000000" pitchFamily="2" charset="0"/>
            </a:endParaRPr>
          </a:p>
        </p:txBody>
      </p:sp>
    </p:spTree>
    <p:extLst>
      <p:ext uri="{BB962C8B-B14F-4D97-AF65-F5344CB8AC3E}">
        <p14:creationId xmlns:p14="http://schemas.microsoft.com/office/powerpoint/2010/main" val="1696041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B290A3F1-55BF-344B-8C78-AAF9B5B6F18F}"/>
              </a:ext>
            </a:extLst>
          </p:cNvPr>
          <p:cNvSpPr/>
          <p:nvPr userDrawn="1"/>
        </p:nvSpPr>
        <p:spPr>
          <a:xfrm>
            <a:off x="5271247" y="10744"/>
            <a:ext cx="6920752" cy="6879154"/>
          </a:xfrm>
          <a:prstGeom prst="rect">
            <a:avLst/>
          </a:prstGeom>
          <a:solidFill>
            <a:schemeClr val="accent3">
              <a:lumMod val="20000"/>
              <a:lumOff val="80000"/>
            </a:schemeClr>
          </a:solidFill>
          <a:ln w="12700">
            <a:miter lim="400000"/>
          </a:ln>
        </p:spPr>
        <p:txBody>
          <a:bodyPr lIns="45719" rIns="45719" anchor="ctr"/>
          <a:lstStyle/>
          <a:p>
            <a:pPr>
              <a:defRPr>
                <a:solidFill>
                  <a:schemeClr val="accent2"/>
                </a:solidFill>
              </a:defRPr>
            </a:pPr>
            <a:endParaRPr/>
          </a:p>
        </p:txBody>
      </p:sp>
      <p:sp>
        <p:nvSpPr>
          <p:cNvPr id="2" name="Title 1">
            <a:extLst>
              <a:ext uri="{FF2B5EF4-FFF2-40B4-BE49-F238E27FC236}">
                <a16:creationId xmlns:a16="http://schemas.microsoft.com/office/drawing/2014/main" id="{D89B5A97-E5DE-8344-98DC-7AF22794A0A3}"/>
              </a:ext>
            </a:extLst>
          </p:cNvPr>
          <p:cNvSpPr>
            <a:spLocks noGrp="1"/>
          </p:cNvSpPr>
          <p:nvPr>
            <p:ph type="title"/>
          </p:nvPr>
        </p:nvSpPr>
        <p:spPr>
          <a:xfrm>
            <a:off x="519546" y="457200"/>
            <a:ext cx="425248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B3B716-2E9D-644E-BBB5-EC5154F1EB02}"/>
              </a:ext>
            </a:extLst>
          </p:cNvPr>
          <p:cNvSpPr>
            <a:spLocks noGrp="1"/>
          </p:cNvSpPr>
          <p:nvPr>
            <p:ph idx="1"/>
          </p:nvPr>
        </p:nvSpPr>
        <p:spPr>
          <a:xfrm>
            <a:off x="519545" y="2057399"/>
            <a:ext cx="4252481" cy="380365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Date Placeholder 3">
            <a:extLst>
              <a:ext uri="{FF2B5EF4-FFF2-40B4-BE49-F238E27FC236}">
                <a16:creationId xmlns:a16="http://schemas.microsoft.com/office/drawing/2014/main" id="{E910DDBE-256B-C641-B071-BC14710C9A1D}"/>
              </a:ext>
            </a:extLst>
          </p:cNvPr>
          <p:cNvSpPr>
            <a:spLocks noGrp="1"/>
          </p:cNvSpPr>
          <p:nvPr>
            <p:ph type="dt" sz="half" idx="10"/>
          </p:nvPr>
        </p:nvSpPr>
        <p:spPr>
          <a:xfrm>
            <a:off x="519545" y="6356350"/>
            <a:ext cx="3168475" cy="365125"/>
          </a:xfrm>
          <a:prstGeom prst="rect">
            <a:avLst/>
          </a:prstGeom>
        </p:spPr>
        <p:txBody>
          <a:bodyPr anchor="b"/>
          <a:lstStyle>
            <a:lvl1pPr>
              <a:defRPr sz="1200">
                <a:latin typeface="Crimson Text" panose="02000503000000000000" pitchFamily="2" charset="0"/>
              </a:defRPr>
            </a:lvl1pPr>
          </a:lstStyle>
          <a:p>
            <a:endParaRPr lang="en-US" dirty="0"/>
          </a:p>
        </p:txBody>
      </p:sp>
      <p:sp>
        <p:nvSpPr>
          <p:cNvPr id="21" name="Footer Placeholder 4">
            <a:extLst>
              <a:ext uri="{FF2B5EF4-FFF2-40B4-BE49-F238E27FC236}">
                <a16:creationId xmlns:a16="http://schemas.microsoft.com/office/drawing/2014/main" id="{D2D2BB33-6C0E-AF4B-9295-30FA461082FF}"/>
              </a:ext>
            </a:extLst>
          </p:cNvPr>
          <p:cNvSpPr>
            <a:spLocks noGrp="1"/>
          </p:cNvSpPr>
          <p:nvPr>
            <p:ph type="ftr" sz="quarter" idx="3"/>
          </p:nvPr>
        </p:nvSpPr>
        <p:spPr>
          <a:xfrm>
            <a:off x="4038600" y="6356350"/>
            <a:ext cx="7284780" cy="365125"/>
          </a:xfrm>
          <a:prstGeom prst="rect">
            <a:avLst/>
          </a:prstGeom>
        </p:spPr>
        <p:txBody>
          <a:bodyPr rIns="0" anchor="b"/>
          <a:lstStyle>
            <a:lvl1pPr algn="r">
              <a:defRPr sz="1200">
                <a:latin typeface="Crimson Text" panose="02000503000000000000" pitchFamily="2" charset="0"/>
              </a:defRPr>
            </a:lvl1pPr>
          </a:lstStyle>
          <a:p>
            <a:endParaRPr lang="en-US" dirty="0"/>
          </a:p>
        </p:txBody>
      </p:sp>
      <p:sp>
        <p:nvSpPr>
          <p:cNvPr id="22" name="Slide Number Placeholder 5">
            <a:extLst>
              <a:ext uri="{FF2B5EF4-FFF2-40B4-BE49-F238E27FC236}">
                <a16:creationId xmlns:a16="http://schemas.microsoft.com/office/drawing/2014/main" id="{698FC296-C043-DF40-8639-087880E06FE6}"/>
              </a:ext>
            </a:extLst>
          </p:cNvPr>
          <p:cNvSpPr>
            <a:spLocks noGrp="1"/>
          </p:cNvSpPr>
          <p:nvPr>
            <p:ph type="sldNum" sz="quarter" idx="4"/>
          </p:nvPr>
        </p:nvSpPr>
        <p:spPr>
          <a:xfrm>
            <a:off x="11323380" y="6356350"/>
            <a:ext cx="439127" cy="365125"/>
          </a:xfrm>
          <a:prstGeom prst="rect">
            <a:avLst/>
          </a:prstGeom>
        </p:spPr>
        <p:txBody>
          <a:bodyPr lIns="0" anchor="b"/>
          <a:lstStyle>
            <a:lvl1pPr>
              <a:defRPr sz="1200">
                <a:solidFill>
                  <a:schemeClr val="tx1">
                    <a:lumMod val="50000"/>
                    <a:lumOff val="50000"/>
                  </a:schemeClr>
                </a:solidFill>
                <a:latin typeface="Crimson Text" panose="02000503000000000000" pitchFamily="2" charset="0"/>
              </a:defRPr>
            </a:lvl1pPr>
          </a:lstStyle>
          <a:p>
            <a:r>
              <a:rPr lang="en-US" dirty="0"/>
              <a:t>/</a:t>
            </a:r>
            <a:fld id="{DE7B4828-35C2-0F42-9C01-080F3351F9A2}" type="slidenum">
              <a:rPr lang="en-US" smtClean="0"/>
              <a:pPr/>
              <a:t>‹#›</a:t>
            </a:fld>
            <a:endParaRPr lang="en-US" dirty="0"/>
          </a:p>
        </p:txBody>
      </p:sp>
      <p:sp>
        <p:nvSpPr>
          <p:cNvPr id="23" name="Slide Number Placeholder 5">
            <a:extLst>
              <a:ext uri="{FF2B5EF4-FFF2-40B4-BE49-F238E27FC236}">
                <a16:creationId xmlns:a16="http://schemas.microsoft.com/office/drawing/2014/main" id="{D467AE3D-284D-1145-804F-C7728570CD0C}"/>
              </a:ext>
            </a:extLst>
          </p:cNvPr>
          <p:cNvSpPr txBox="1">
            <a:spLocks/>
          </p:cNvSpPr>
          <p:nvPr userDrawn="1"/>
        </p:nvSpPr>
        <p:spPr>
          <a:xfrm>
            <a:off x="11135032" y="6356350"/>
            <a:ext cx="188348" cy="365125"/>
          </a:xfrm>
          <a:prstGeom prst="rect">
            <a:avLst/>
          </a:prstGeom>
        </p:spPr>
        <p:txBody>
          <a:bodyPr vert="horz" lIns="91440" tIns="0" rIns="91440" bIns="0" rtlCol="0" anchor="b"/>
          <a:lstStyle>
            <a:defPPr>
              <a:defRPr lang="en-US"/>
            </a:defPPr>
            <a:lvl1pPr marL="0" algn="r" defTabSz="914400" rtl="0" eaLnBrk="1" latinLnBrk="0" hangingPunct="1">
              <a:defRPr sz="1200" kern="1200">
                <a:solidFill>
                  <a:schemeClr val="tx1">
                    <a:tint val="75000"/>
                  </a:schemeClr>
                </a:solidFill>
                <a:latin typeface="Acherus Grotesque Regular"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6C1035"/>
              </a:solidFill>
              <a:latin typeface="Crimson Text" panose="02000503000000000000" pitchFamily="2" charset="0"/>
            </a:endParaRPr>
          </a:p>
        </p:txBody>
      </p:sp>
    </p:spTree>
    <p:extLst>
      <p:ext uri="{BB962C8B-B14F-4D97-AF65-F5344CB8AC3E}">
        <p14:creationId xmlns:p14="http://schemas.microsoft.com/office/powerpoint/2010/main" val="579220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E7DA573D-45D5-F348-9681-3A3C6B6220DE}"/>
              </a:ext>
            </a:extLst>
          </p:cNvPr>
          <p:cNvSpPr/>
          <p:nvPr userDrawn="1"/>
        </p:nvSpPr>
        <p:spPr>
          <a:xfrm>
            <a:off x="0" y="10744"/>
            <a:ext cx="7740503" cy="6879154"/>
          </a:xfrm>
          <a:prstGeom prst="rect">
            <a:avLst/>
          </a:prstGeom>
          <a:solidFill>
            <a:schemeClr val="accent3">
              <a:lumMod val="20000"/>
              <a:lumOff val="80000"/>
            </a:schemeClr>
          </a:solidFill>
          <a:ln w="12700">
            <a:miter lim="400000"/>
          </a:ln>
        </p:spPr>
        <p:txBody>
          <a:bodyPr lIns="45719" rIns="45719" anchor="ctr"/>
          <a:lstStyle/>
          <a:p>
            <a:pPr>
              <a:defRPr>
                <a:solidFill>
                  <a:schemeClr val="accent2"/>
                </a:solidFill>
              </a:defRPr>
            </a:pPr>
            <a:endParaRPr/>
          </a:p>
        </p:txBody>
      </p:sp>
      <p:sp>
        <p:nvSpPr>
          <p:cNvPr id="2" name="Title 1">
            <a:extLst>
              <a:ext uri="{FF2B5EF4-FFF2-40B4-BE49-F238E27FC236}">
                <a16:creationId xmlns:a16="http://schemas.microsoft.com/office/drawing/2014/main" id="{D89B5A97-E5DE-8344-98DC-7AF22794A0A3}"/>
              </a:ext>
            </a:extLst>
          </p:cNvPr>
          <p:cNvSpPr>
            <a:spLocks noGrp="1"/>
          </p:cNvSpPr>
          <p:nvPr>
            <p:ph type="title"/>
          </p:nvPr>
        </p:nvSpPr>
        <p:spPr>
          <a:xfrm>
            <a:off x="519546" y="457200"/>
            <a:ext cx="6912612" cy="914400"/>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94CE78B5-5142-094D-82FA-72CFD89F8FA8}"/>
              </a:ext>
            </a:extLst>
          </p:cNvPr>
          <p:cNvSpPr>
            <a:spLocks noGrp="1"/>
          </p:cNvSpPr>
          <p:nvPr>
            <p:ph type="body" sz="half" idx="2"/>
          </p:nvPr>
        </p:nvSpPr>
        <p:spPr>
          <a:xfrm>
            <a:off x="519546" y="1508125"/>
            <a:ext cx="6912612" cy="4360863"/>
          </a:xfrm>
        </p:spPr>
        <p:txBody>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lvl1pPr>
            <a:lvl2pPr marL="685800" marR="0" indent="-228600"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sz="1400"/>
            </a:lvl2pPr>
            <a:lvl3pPr marL="1143000" marR="0" indent="-228600" algn="l" defTabSz="914400" rtl="0" eaLnBrk="1" fontAlgn="auto" latinLnBrk="0" hangingPunct="1">
              <a:lnSpc>
                <a:spcPct val="100000"/>
              </a:lnSpc>
              <a:spcBef>
                <a:spcPts val="500"/>
              </a:spcBef>
              <a:spcAft>
                <a:spcPts val="0"/>
              </a:spcAft>
              <a:buClrTx/>
              <a:buSzTx/>
              <a:buFont typeface="Wingdings" pitchFamily="2" charset="2"/>
              <a:buChar char="§"/>
              <a:tabLst/>
              <a:defRPr sz="1200"/>
            </a:lvl3pPr>
            <a:lvl4pPr marL="1600200" marR="0" indent="-228600" algn="l" defTabSz="914400" rtl="0" eaLnBrk="1" fontAlgn="auto" latinLnBrk="0" hangingPunct="1">
              <a:lnSpc>
                <a:spcPct val="100000"/>
              </a:lnSpc>
              <a:spcBef>
                <a:spcPts val="500"/>
              </a:spcBef>
              <a:spcAft>
                <a:spcPts val="0"/>
              </a:spcAft>
              <a:buClrTx/>
              <a:buSzTx/>
              <a:buFont typeface="Apple Symbols" panose="02000000000000000000" pitchFamily="2" charset="-79"/>
              <a:buChar char="☐"/>
              <a:tabLst/>
              <a:defRPr sz="1000"/>
            </a:lvl4pPr>
            <a:lvl5pPr marL="2057400" marR="0" indent="-228600" algn="l" defTabSz="914400" rtl="0" eaLnBrk="1" fontAlgn="auto" latinLnBrk="0" hangingPunct="1">
              <a:lnSpc>
                <a:spcPct val="100000"/>
              </a:lnSpc>
              <a:spcBef>
                <a:spcPts val="500"/>
              </a:spcBef>
              <a:spcAft>
                <a:spcPts val="0"/>
              </a:spcAft>
              <a:buClrTx/>
              <a:buSzTx/>
              <a:buFont typeface=".Hiragino Kaku Gothic Interface W3"/>
              <a:buChar char="▷"/>
              <a:tabLst/>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rimson Text" panose="02000503000000000000" pitchFamily="2" charset="0"/>
                <a:ea typeface="+mn-ea"/>
                <a:cs typeface="+mn-cs"/>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rimson Text" panose="02000503000000000000" pitchFamily="2" charset="0"/>
                <a:ea typeface="+mn-ea"/>
                <a:cs typeface="+mn-cs"/>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rimson Text" panose="02000503000000000000" pitchFamily="2" charset="0"/>
                <a:ea typeface="+mn-ea"/>
                <a:cs typeface="+mn-cs"/>
              </a:rPr>
              <a:t>Third level</a:t>
            </a:r>
          </a:p>
          <a:p>
            <a:pPr marL="2286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rimson Text" panose="02000503000000000000" pitchFamily="2" charset="0"/>
                <a:ea typeface="+mn-ea"/>
                <a:cs typeface="+mn-cs"/>
              </a:rPr>
              <a:t>Fourth level</a:t>
            </a:r>
          </a:p>
          <a:p>
            <a:pPr marL="2286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rimson Text" panose="02000503000000000000" pitchFamily="2" charset="0"/>
                <a:ea typeface="+mn-ea"/>
                <a:cs typeface="+mn-cs"/>
              </a:rPr>
              <a:t>Fifth level</a:t>
            </a:r>
            <a:endParaRPr kumimoji="0" lang="en-US" sz="1800" b="0" i="0" u="none" strike="noStrike" kern="1200" cap="none" spc="0" normalizeH="0" baseline="0" noProof="0" dirty="0">
              <a:ln>
                <a:noFill/>
              </a:ln>
              <a:solidFill>
                <a:prstClr val="black"/>
              </a:solidFill>
              <a:effectLst/>
              <a:uLnTx/>
              <a:uFillTx/>
              <a:latin typeface="Crimson Text" panose="02000503000000000000" pitchFamily="2" charset="0"/>
              <a:ea typeface="+mn-ea"/>
              <a:cs typeface="+mn-cs"/>
            </a:endParaRPr>
          </a:p>
        </p:txBody>
      </p:sp>
      <p:sp>
        <p:nvSpPr>
          <p:cNvPr id="20" name="Date Placeholder 3">
            <a:extLst>
              <a:ext uri="{FF2B5EF4-FFF2-40B4-BE49-F238E27FC236}">
                <a16:creationId xmlns:a16="http://schemas.microsoft.com/office/drawing/2014/main" id="{E910DDBE-256B-C641-B071-BC14710C9A1D}"/>
              </a:ext>
            </a:extLst>
          </p:cNvPr>
          <p:cNvSpPr>
            <a:spLocks noGrp="1"/>
          </p:cNvSpPr>
          <p:nvPr>
            <p:ph type="dt" sz="half" idx="10"/>
          </p:nvPr>
        </p:nvSpPr>
        <p:spPr>
          <a:xfrm>
            <a:off x="519545" y="6356350"/>
            <a:ext cx="3168475" cy="365125"/>
          </a:xfrm>
          <a:prstGeom prst="rect">
            <a:avLst/>
          </a:prstGeom>
        </p:spPr>
        <p:txBody>
          <a:bodyPr anchor="b"/>
          <a:lstStyle>
            <a:lvl1pPr>
              <a:defRPr sz="1200">
                <a:latin typeface="Crimson Text" panose="02000503000000000000" pitchFamily="2" charset="0"/>
              </a:defRPr>
            </a:lvl1pPr>
          </a:lstStyle>
          <a:p>
            <a:endParaRPr lang="en-US" dirty="0"/>
          </a:p>
        </p:txBody>
      </p:sp>
      <p:sp>
        <p:nvSpPr>
          <p:cNvPr id="21" name="Footer Placeholder 4">
            <a:extLst>
              <a:ext uri="{FF2B5EF4-FFF2-40B4-BE49-F238E27FC236}">
                <a16:creationId xmlns:a16="http://schemas.microsoft.com/office/drawing/2014/main" id="{D2D2BB33-6C0E-AF4B-9295-30FA461082FF}"/>
              </a:ext>
            </a:extLst>
          </p:cNvPr>
          <p:cNvSpPr>
            <a:spLocks noGrp="1"/>
          </p:cNvSpPr>
          <p:nvPr>
            <p:ph type="ftr" sz="quarter" idx="3"/>
          </p:nvPr>
        </p:nvSpPr>
        <p:spPr>
          <a:xfrm>
            <a:off x="4038600" y="6356350"/>
            <a:ext cx="7284780" cy="365125"/>
          </a:xfrm>
          <a:prstGeom prst="rect">
            <a:avLst/>
          </a:prstGeom>
        </p:spPr>
        <p:txBody>
          <a:bodyPr rIns="0" anchor="b"/>
          <a:lstStyle>
            <a:lvl1pPr algn="r">
              <a:defRPr sz="1200">
                <a:latin typeface="Crimson Text" panose="02000503000000000000" pitchFamily="2" charset="0"/>
              </a:defRPr>
            </a:lvl1pPr>
          </a:lstStyle>
          <a:p>
            <a:endParaRPr lang="en-US" dirty="0"/>
          </a:p>
        </p:txBody>
      </p:sp>
      <p:sp>
        <p:nvSpPr>
          <p:cNvPr id="22" name="Slide Number Placeholder 5">
            <a:extLst>
              <a:ext uri="{FF2B5EF4-FFF2-40B4-BE49-F238E27FC236}">
                <a16:creationId xmlns:a16="http://schemas.microsoft.com/office/drawing/2014/main" id="{698FC296-C043-DF40-8639-087880E06FE6}"/>
              </a:ext>
            </a:extLst>
          </p:cNvPr>
          <p:cNvSpPr>
            <a:spLocks noGrp="1"/>
          </p:cNvSpPr>
          <p:nvPr>
            <p:ph type="sldNum" sz="quarter" idx="4"/>
          </p:nvPr>
        </p:nvSpPr>
        <p:spPr>
          <a:xfrm>
            <a:off x="11323380" y="6356350"/>
            <a:ext cx="439127" cy="365125"/>
          </a:xfrm>
          <a:prstGeom prst="rect">
            <a:avLst/>
          </a:prstGeom>
        </p:spPr>
        <p:txBody>
          <a:bodyPr lIns="0" anchor="b"/>
          <a:lstStyle>
            <a:lvl1pPr>
              <a:defRPr sz="1200">
                <a:solidFill>
                  <a:schemeClr val="tx1">
                    <a:lumMod val="50000"/>
                    <a:lumOff val="50000"/>
                  </a:schemeClr>
                </a:solidFill>
                <a:latin typeface="Crimson Text" panose="02000503000000000000" pitchFamily="2" charset="0"/>
              </a:defRPr>
            </a:lvl1pPr>
          </a:lstStyle>
          <a:p>
            <a:r>
              <a:rPr lang="en-US" dirty="0"/>
              <a:t>/</a:t>
            </a:r>
            <a:fld id="{DE7B4828-35C2-0F42-9C01-080F3351F9A2}" type="slidenum">
              <a:rPr lang="en-US" smtClean="0"/>
              <a:pPr/>
              <a:t>‹#›</a:t>
            </a:fld>
            <a:endParaRPr lang="en-US" dirty="0"/>
          </a:p>
        </p:txBody>
      </p:sp>
      <p:sp>
        <p:nvSpPr>
          <p:cNvPr id="23" name="Slide Number Placeholder 5">
            <a:extLst>
              <a:ext uri="{FF2B5EF4-FFF2-40B4-BE49-F238E27FC236}">
                <a16:creationId xmlns:a16="http://schemas.microsoft.com/office/drawing/2014/main" id="{D467AE3D-284D-1145-804F-C7728570CD0C}"/>
              </a:ext>
            </a:extLst>
          </p:cNvPr>
          <p:cNvSpPr txBox="1">
            <a:spLocks/>
          </p:cNvSpPr>
          <p:nvPr userDrawn="1"/>
        </p:nvSpPr>
        <p:spPr>
          <a:xfrm>
            <a:off x="11135032" y="6356350"/>
            <a:ext cx="188348" cy="365125"/>
          </a:xfrm>
          <a:prstGeom prst="rect">
            <a:avLst/>
          </a:prstGeom>
        </p:spPr>
        <p:txBody>
          <a:bodyPr vert="horz" lIns="91440" tIns="0" rIns="91440" bIns="0" rtlCol="0" anchor="b"/>
          <a:lstStyle>
            <a:defPPr>
              <a:defRPr lang="en-US"/>
            </a:defPPr>
            <a:lvl1pPr marL="0" algn="r" defTabSz="914400" rtl="0" eaLnBrk="1" latinLnBrk="0" hangingPunct="1">
              <a:defRPr sz="1200" kern="1200">
                <a:solidFill>
                  <a:schemeClr val="tx1">
                    <a:tint val="75000"/>
                  </a:schemeClr>
                </a:solidFill>
                <a:latin typeface="Acherus Grotesque Regular"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6C1035"/>
              </a:solidFill>
              <a:latin typeface="Crimson Text" panose="02000503000000000000" pitchFamily="2" charset="0"/>
            </a:endParaRPr>
          </a:p>
        </p:txBody>
      </p:sp>
      <p:pic>
        <p:nvPicPr>
          <p:cNvPr id="10" name="pasted-image.pdf" descr="pasted-image.pdf">
            <a:extLst>
              <a:ext uri="{FF2B5EF4-FFF2-40B4-BE49-F238E27FC236}">
                <a16:creationId xmlns:a16="http://schemas.microsoft.com/office/drawing/2014/main" id="{DD3068D5-DF65-F649-9384-E6AD2C4FA02C}"/>
              </a:ext>
            </a:extLst>
          </p:cNvPr>
          <p:cNvPicPr>
            <a:picLocks noChangeAspect="1"/>
          </p:cNvPicPr>
          <p:nvPr userDrawn="1"/>
        </p:nvPicPr>
        <p:blipFill>
          <a:blip r:embed="rId2"/>
          <a:stretch>
            <a:fillRect/>
          </a:stretch>
        </p:blipFill>
        <p:spPr>
          <a:xfrm>
            <a:off x="434904" y="320675"/>
            <a:ext cx="169282" cy="169282"/>
          </a:xfrm>
          <a:prstGeom prst="rect">
            <a:avLst/>
          </a:prstGeom>
          <a:ln w="12700">
            <a:miter lim="400000"/>
          </a:ln>
        </p:spPr>
      </p:pic>
      <p:pic>
        <p:nvPicPr>
          <p:cNvPr id="12" name="pasted-image.pdf" descr="pasted-image.pdf">
            <a:extLst>
              <a:ext uri="{FF2B5EF4-FFF2-40B4-BE49-F238E27FC236}">
                <a16:creationId xmlns:a16="http://schemas.microsoft.com/office/drawing/2014/main" id="{C824B532-859A-8D44-8D4E-2C8966F6125E}"/>
              </a:ext>
            </a:extLst>
          </p:cNvPr>
          <p:cNvPicPr>
            <a:picLocks noChangeAspect="1"/>
          </p:cNvPicPr>
          <p:nvPr userDrawn="1"/>
        </p:nvPicPr>
        <p:blipFill>
          <a:blip r:embed="rId2"/>
          <a:stretch>
            <a:fillRect/>
          </a:stretch>
        </p:blipFill>
        <p:spPr>
          <a:xfrm>
            <a:off x="7964430" y="1610292"/>
            <a:ext cx="169282" cy="169282"/>
          </a:xfrm>
          <a:prstGeom prst="rect">
            <a:avLst/>
          </a:prstGeom>
          <a:ln w="12700">
            <a:miter lim="400000"/>
          </a:ln>
        </p:spPr>
      </p:pic>
      <p:pic>
        <p:nvPicPr>
          <p:cNvPr id="13" name="pasted-image.pdf" descr="pasted-image.pdf">
            <a:extLst>
              <a:ext uri="{FF2B5EF4-FFF2-40B4-BE49-F238E27FC236}">
                <a16:creationId xmlns:a16="http://schemas.microsoft.com/office/drawing/2014/main" id="{BE186BBB-86B0-2149-B43D-983466A0B1B6}"/>
              </a:ext>
            </a:extLst>
          </p:cNvPr>
          <p:cNvPicPr>
            <a:picLocks noChangeAspect="1"/>
          </p:cNvPicPr>
          <p:nvPr userDrawn="1"/>
        </p:nvPicPr>
        <p:blipFill>
          <a:blip r:embed="rId2"/>
          <a:stretch>
            <a:fillRect/>
          </a:stretch>
        </p:blipFill>
        <p:spPr>
          <a:xfrm rot="10800000">
            <a:off x="11593225" y="4601586"/>
            <a:ext cx="169282" cy="169282"/>
          </a:xfrm>
          <a:prstGeom prst="rect">
            <a:avLst/>
          </a:prstGeom>
          <a:ln w="12700">
            <a:miter lim="400000"/>
          </a:ln>
        </p:spPr>
      </p:pic>
    </p:spTree>
    <p:extLst>
      <p:ext uri="{BB962C8B-B14F-4D97-AF65-F5344CB8AC3E}">
        <p14:creationId xmlns:p14="http://schemas.microsoft.com/office/powerpoint/2010/main" val="3020498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206F-0CC8-AC4F-B542-D91DA19642B8}"/>
              </a:ext>
            </a:extLst>
          </p:cNvPr>
          <p:cNvSpPr>
            <a:spLocks noGrp="1"/>
          </p:cNvSpPr>
          <p:nvPr>
            <p:ph type="title"/>
          </p:nvPr>
        </p:nvSpPr>
        <p:spPr>
          <a:xfrm>
            <a:off x="519546" y="457200"/>
            <a:ext cx="4252480"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12C86B-DEEB-7A48-B2D6-43AAB1EBD1F3}"/>
              </a:ext>
            </a:extLst>
          </p:cNvPr>
          <p:cNvSpPr>
            <a:spLocks noGrp="1"/>
          </p:cNvSpPr>
          <p:nvPr>
            <p:ph type="pic" idx="1"/>
          </p:nvPr>
        </p:nvSpPr>
        <p:spPr>
          <a:xfrm>
            <a:off x="5183187" y="457201"/>
            <a:ext cx="6579319"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0015405-9A63-5140-98C9-434EABABC0A6}"/>
              </a:ext>
            </a:extLst>
          </p:cNvPr>
          <p:cNvSpPr>
            <a:spLocks noGrp="1"/>
          </p:cNvSpPr>
          <p:nvPr>
            <p:ph type="body" sz="half" idx="2"/>
          </p:nvPr>
        </p:nvSpPr>
        <p:spPr>
          <a:xfrm>
            <a:off x="519546" y="2057400"/>
            <a:ext cx="4252480" cy="3811588"/>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a:lvl1pPr>
            <a:lvl2pPr marL="685800" marR="0"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2000"/>
            </a:lvl2pPr>
            <a:lvl3pPr marL="1143000" marR="0" indent="-228600" algn="l" defTabSz="914400" rtl="0" eaLnBrk="1" fontAlgn="auto" latinLnBrk="0" hangingPunct="1">
              <a:lnSpc>
                <a:spcPct val="90000"/>
              </a:lnSpc>
              <a:spcBef>
                <a:spcPts val="500"/>
              </a:spcBef>
              <a:spcAft>
                <a:spcPts val="0"/>
              </a:spcAft>
              <a:buClrTx/>
              <a:buSzTx/>
              <a:buFont typeface="Wingdings" pitchFamily="2" charset="2"/>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pple Symbols" panose="02000000000000000000" pitchFamily="2" charset="-79"/>
              <a:buChar char="☐"/>
              <a:tabLst/>
              <a:defRPr sz="1600"/>
            </a:lvl4pPr>
            <a:lvl5pPr marL="2057400" marR="0" indent="-228600" algn="l" defTabSz="914400" rtl="0" eaLnBrk="1" fontAlgn="auto" latinLnBrk="0" hangingPunct="1">
              <a:lnSpc>
                <a:spcPct val="90000"/>
              </a:lnSpc>
              <a:spcBef>
                <a:spcPts val="500"/>
              </a:spcBef>
              <a:spcAft>
                <a:spcPts val="0"/>
              </a:spcAft>
              <a:buClrTx/>
              <a:buSzTx/>
              <a:buFont typeface=".Hiragino Kaku Gothic Interface W3"/>
              <a:buChar char="▷"/>
              <a:tabLst/>
              <a:defRPr sz="1600"/>
            </a:lvl5pPr>
            <a:lvl6pPr marL="2286000" indent="0">
              <a:buNone/>
              <a:defRPr sz="1000"/>
            </a:lvl6pPr>
            <a:lvl7pPr marL="2743200" indent="0">
              <a:buNone/>
              <a:defRPr sz="1000"/>
            </a:lvl7pPr>
            <a:lvl8pPr marL="3200400" indent="0">
              <a:buNone/>
              <a:defRPr sz="1000"/>
            </a:lvl8pPr>
            <a:lvl9pPr marL="3657600" indent="0">
              <a:buNone/>
              <a:defRPr sz="1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rimson Text" panose="02000503000000000000" pitchFamily="2" charset="0"/>
                <a:ea typeface="+mn-ea"/>
                <a:cs typeface="+mn-cs"/>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rimson Text" panose="02000503000000000000" pitchFamily="2" charset="0"/>
                <a:ea typeface="+mn-ea"/>
                <a:cs typeface="+mn-cs"/>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rimson Text" panose="02000503000000000000" pitchFamily="2" charset="0"/>
                <a:ea typeface="+mn-ea"/>
                <a:cs typeface="+mn-cs"/>
              </a:rPr>
              <a:t>Third level</a:t>
            </a:r>
          </a:p>
          <a:p>
            <a:pPr marL="2286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rimson Text" panose="02000503000000000000" pitchFamily="2" charset="0"/>
                <a:ea typeface="+mn-ea"/>
                <a:cs typeface="+mn-cs"/>
              </a:rPr>
              <a:t>Fourth level</a:t>
            </a:r>
          </a:p>
          <a:p>
            <a:pPr marL="2286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rimson Text" panose="02000503000000000000" pitchFamily="2" charset="0"/>
                <a:ea typeface="+mn-ea"/>
                <a:cs typeface="+mn-cs"/>
              </a:rPr>
              <a:t>Fifth level</a:t>
            </a:r>
            <a:endParaRPr kumimoji="0" lang="en-US" sz="1800" b="0" i="0" u="none" strike="noStrike" kern="1200" cap="none" spc="0" normalizeH="0" baseline="0" noProof="0" dirty="0">
              <a:ln>
                <a:noFill/>
              </a:ln>
              <a:solidFill>
                <a:prstClr val="black"/>
              </a:solidFill>
              <a:effectLst/>
              <a:uLnTx/>
              <a:uFillTx/>
              <a:latin typeface="Crimson Text" panose="02000503000000000000" pitchFamily="2" charset="0"/>
              <a:ea typeface="+mn-ea"/>
              <a:cs typeface="+mn-cs"/>
            </a:endParaRPr>
          </a:p>
        </p:txBody>
      </p:sp>
      <p:sp>
        <p:nvSpPr>
          <p:cNvPr id="12" name="Date Placeholder 3">
            <a:extLst>
              <a:ext uri="{FF2B5EF4-FFF2-40B4-BE49-F238E27FC236}">
                <a16:creationId xmlns:a16="http://schemas.microsoft.com/office/drawing/2014/main" id="{FF2E5CBD-8807-D04D-A012-D359635AD6CC}"/>
              </a:ext>
            </a:extLst>
          </p:cNvPr>
          <p:cNvSpPr>
            <a:spLocks noGrp="1"/>
          </p:cNvSpPr>
          <p:nvPr>
            <p:ph type="dt" sz="half" idx="10"/>
          </p:nvPr>
        </p:nvSpPr>
        <p:spPr>
          <a:xfrm>
            <a:off x="519545" y="6356350"/>
            <a:ext cx="3168475" cy="365125"/>
          </a:xfrm>
          <a:prstGeom prst="rect">
            <a:avLst/>
          </a:prstGeom>
        </p:spPr>
        <p:txBody>
          <a:bodyPr anchor="b"/>
          <a:lstStyle>
            <a:lvl1pPr>
              <a:defRPr sz="1200">
                <a:latin typeface="Crimson Text" panose="02000503000000000000" pitchFamily="2" charset="0"/>
              </a:defRPr>
            </a:lvl1pPr>
          </a:lstStyle>
          <a:p>
            <a:endParaRPr lang="en-US" dirty="0"/>
          </a:p>
        </p:txBody>
      </p:sp>
      <p:sp>
        <p:nvSpPr>
          <p:cNvPr id="13" name="Footer Placeholder 4">
            <a:extLst>
              <a:ext uri="{FF2B5EF4-FFF2-40B4-BE49-F238E27FC236}">
                <a16:creationId xmlns:a16="http://schemas.microsoft.com/office/drawing/2014/main" id="{C5B477CD-0476-A449-8B77-C7943AFCEDEA}"/>
              </a:ext>
            </a:extLst>
          </p:cNvPr>
          <p:cNvSpPr>
            <a:spLocks noGrp="1"/>
          </p:cNvSpPr>
          <p:nvPr>
            <p:ph type="ftr" sz="quarter" idx="3"/>
          </p:nvPr>
        </p:nvSpPr>
        <p:spPr>
          <a:xfrm>
            <a:off x="4038600" y="6356350"/>
            <a:ext cx="7284780" cy="365125"/>
          </a:xfrm>
          <a:prstGeom prst="rect">
            <a:avLst/>
          </a:prstGeom>
        </p:spPr>
        <p:txBody>
          <a:bodyPr rIns="0" anchor="b"/>
          <a:lstStyle>
            <a:lvl1pPr algn="r">
              <a:defRPr sz="1200">
                <a:latin typeface="Crimson Text" panose="02000503000000000000" pitchFamily="2" charset="0"/>
              </a:defRPr>
            </a:lvl1pPr>
          </a:lstStyle>
          <a:p>
            <a:endParaRPr lang="en-US" dirty="0"/>
          </a:p>
        </p:txBody>
      </p:sp>
      <p:sp>
        <p:nvSpPr>
          <p:cNvPr id="14" name="Slide Number Placeholder 5">
            <a:extLst>
              <a:ext uri="{FF2B5EF4-FFF2-40B4-BE49-F238E27FC236}">
                <a16:creationId xmlns:a16="http://schemas.microsoft.com/office/drawing/2014/main" id="{D2DFBECF-30DF-D24D-9E16-EFF2A255D58E}"/>
              </a:ext>
            </a:extLst>
          </p:cNvPr>
          <p:cNvSpPr>
            <a:spLocks noGrp="1"/>
          </p:cNvSpPr>
          <p:nvPr>
            <p:ph type="sldNum" sz="quarter" idx="4"/>
          </p:nvPr>
        </p:nvSpPr>
        <p:spPr>
          <a:xfrm>
            <a:off x="11323380" y="6356350"/>
            <a:ext cx="439127" cy="365125"/>
          </a:xfrm>
          <a:prstGeom prst="rect">
            <a:avLst/>
          </a:prstGeom>
        </p:spPr>
        <p:txBody>
          <a:bodyPr lIns="0" anchor="b"/>
          <a:lstStyle>
            <a:lvl1pPr>
              <a:defRPr sz="1200">
                <a:latin typeface="Crimson Text" panose="02000503000000000000" pitchFamily="2" charset="0"/>
              </a:defRPr>
            </a:lvl1pPr>
          </a:lstStyle>
          <a:p>
            <a:r>
              <a:rPr lang="en-US" dirty="0">
                <a:solidFill>
                  <a:srgbClr val="6C1035"/>
                </a:solidFill>
              </a:rPr>
              <a:t>/</a:t>
            </a:r>
            <a:fld id="{DE7B4828-35C2-0F42-9C01-080F3351F9A2}"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sp>
        <p:nvSpPr>
          <p:cNvPr id="15" name="Slide Number Placeholder 5">
            <a:extLst>
              <a:ext uri="{FF2B5EF4-FFF2-40B4-BE49-F238E27FC236}">
                <a16:creationId xmlns:a16="http://schemas.microsoft.com/office/drawing/2014/main" id="{4BE47F37-E796-B746-9643-E3FF98B4C6CC}"/>
              </a:ext>
            </a:extLst>
          </p:cNvPr>
          <p:cNvSpPr txBox="1">
            <a:spLocks/>
          </p:cNvSpPr>
          <p:nvPr userDrawn="1"/>
        </p:nvSpPr>
        <p:spPr>
          <a:xfrm>
            <a:off x="11135032" y="6356350"/>
            <a:ext cx="188348" cy="365125"/>
          </a:xfrm>
          <a:prstGeom prst="rect">
            <a:avLst/>
          </a:prstGeom>
        </p:spPr>
        <p:txBody>
          <a:bodyPr vert="horz" lIns="91440" tIns="0" rIns="91440" bIns="0" rtlCol="0" anchor="b"/>
          <a:lstStyle>
            <a:defPPr>
              <a:defRPr lang="en-US"/>
            </a:defPPr>
            <a:lvl1pPr marL="0" algn="r" defTabSz="914400" rtl="0" eaLnBrk="1" latinLnBrk="0" hangingPunct="1">
              <a:defRPr sz="1200" kern="1200">
                <a:solidFill>
                  <a:schemeClr val="tx1">
                    <a:tint val="75000"/>
                  </a:schemeClr>
                </a:solidFill>
                <a:latin typeface="Acherus Grotesque Regular"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6C1035"/>
              </a:solidFill>
              <a:latin typeface="Crimson Text" panose="02000503000000000000" pitchFamily="2" charset="0"/>
            </a:endParaRPr>
          </a:p>
        </p:txBody>
      </p:sp>
    </p:spTree>
    <p:extLst>
      <p:ext uri="{BB962C8B-B14F-4D97-AF65-F5344CB8AC3E}">
        <p14:creationId xmlns:p14="http://schemas.microsoft.com/office/powerpoint/2010/main" val="2824644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76B32-0B72-C245-9164-86A6C9E3287B}"/>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211C8AB-C397-934E-B935-5F92831FD6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3A03EEAB-B216-4842-9BE9-EF76CE654539}"/>
              </a:ext>
            </a:extLst>
          </p:cNvPr>
          <p:cNvSpPr>
            <a:spLocks noGrp="1"/>
          </p:cNvSpPr>
          <p:nvPr>
            <p:ph type="dt" sz="half" idx="2"/>
          </p:nvPr>
        </p:nvSpPr>
        <p:spPr>
          <a:xfrm>
            <a:off x="519545" y="6356350"/>
            <a:ext cx="3168475" cy="365125"/>
          </a:xfrm>
          <a:prstGeom prst="rect">
            <a:avLst/>
          </a:prstGeom>
        </p:spPr>
        <p:txBody>
          <a:bodyPr anchor="b"/>
          <a:lstStyle>
            <a:lvl1pPr>
              <a:defRPr sz="1200">
                <a:latin typeface="Crimson Text" panose="02000503000000000000" pitchFamily="2" charset="0"/>
              </a:defRPr>
            </a:lvl1pPr>
          </a:lstStyle>
          <a:p>
            <a:endParaRPr lang="en-US" dirty="0"/>
          </a:p>
        </p:txBody>
      </p:sp>
      <p:sp>
        <p:nvSpPr>
          <p:cNvPr id="16" name="Footer Placeholder 4">
            <a:extLst>
              <a:ext uri="{FF2B5EF4-FFF2-40B4-BE49-F238E27FC236}">
                <a16:creationId xmlns:a16="http://schemas.microsoft.com/office/drawing/2014/main" id="{82FBFB7A-E057-B545-81FC-0ECAC2EA768C}"/>
              </a:ext>
            </a:extLst>
          </p:cNvPr>
          <p:cNvSpPr>
            <a:spLocks noGrp="1"/>
          </p:cNvSpPr>
          <p:nvPr>
            <p:ph type="ftr" sz="quarter" idx="3"/>
          </p:nvPr>
        </p:nvSpPr>
        <p:spPr>
          <a:xfrm>
            <a:off x="4038600" y="6356350"/>
            <a:ext cx="7284780" cy="365125"/>
          </a:xfrm>
          <a:prstGeom prst="rect">
            <a:avLst/>
          </a:prstGeom>
        </p:spPr>
        <p:txBody>
          <a:bodyPr rIns="0" anchor="b"/>
          <a:lstStyle>
            <a:lvl1pPr algn="r">
              <a:defRPr sz="1200">
                <a:latin typeface="Crimson Text" panose="02000503000000000000" pitchFamily="2" charset="0"/>
              </a:defRPr>
            </a:lvl1pPr>
          </a:lstStyle>
          <a:p>
            <a:endParaRPr lang="en-US" dirty="0"/>
          </a:p>
        </p:txBody>
      </p:sp>
      <p:sp>
        <p:nvSpPr>
          <p:cNvPr id="17" name="Slide Number Placeholder 5">
            <a:extLst>
              <a:ext uri="{FF2B5EF4-FFF2-40B4-BE49-F238E27FC236}">
                <a16:creationId xmlns:a16="http://schemas.microsoft.com/office/drawing/2014/main" id="{B203F10E-5FCD-C348-A7D4-41EAC1A959BD}"/>
              </a:ext>
            </a:extLst>
          </p:cNvPr>
          <p:cNvSpPr>
            <a:spLocks noGrp="1"/>
          </p:cNvSpPr>
          <p:nvPr>
            <p:ph type="sldNum" sz="quarter" idx="4"/>
          </p:nvPr>
        </p:nvSpPr>
        <p:spPr>
          <a:xfrm>
            <a:off x="11323380" y="6356350"/>
            <a:ext cx="439127" cy="365125"/>
          </a:xfrm>
          <a:prstGeom prst="rect">
            <a:avLst/>
          </a:prstGeom>
        </p:spPr>
        <p:txBody>
          <a:bodyPr lIns="0" anchor="b"/>
          <a:lstStyle>
            <a:lvl1pPr>
              <a:defRPr sz="1200">
                <a:solidFill>
                  <a:schemeClr val="tx1">
                    <a:lumMod val="50000"/>
                    <a:lumOff val="50000"/>
                  </a:schemeClr>
                </a:solidFill>
                <a:latin typeface="Crimson Text" panose="02000503000000000000" pitchFamily="2" charset="0"/>
              </a:defRPr>
            </a:lvl1pPr>
          </a:lstStyle>
          <a:p>
            <a:r>
              <a:rPr lang="en-US" dirty="0"/>
              <a:t>/</a:t>
            </a:r>
            <a:fld id="{DE7B4828-35C2-0F42-9C01-080F3351F9A2}" type="slidenum">
              <a:rPr lang="en-US" smtClean="0"/>
              <a:pPr/>
              <a:t>‹#›</a:t>
            </a:fld>
            <a:endParaRPr lang="en-US" dirty="0"/>
          </a:p>
        </p:txBody>
      </p:sp>
      <p:sp>
        <p:nvSpPr>
          <p:cNvPr id="18" name="Slide Number Placeholder 5">
            <a:extLst>
              <a:ext uri="{FF2B5EF4-FFF2-40B4-BE49-F238E27FC236}">
                <a16:creationId xmlns:a16="http://schemas.microsoft.com/office/drawing/2014/main" id="{5B148A6C-DDE3-754A-8BBD-F7DEE1893A32}"/>
              </a:ext>
            </a:extLst>
          </p:cNvPr>
          <p:cNvSpPr txBox="1">
            <a:spLocks/>
          </p:cNvSpPr>
          <p:nvPr userDrawn="1"/>
        </p:nvSpPr>
        <p:spPr>
          <a:xfrm>
            <a:off x="11135032" y="6356350"/>
            <a:ext cx="188348" cy="365125"/>
          </a:xfrm>
          <a:prstGeom prst="rect">
            <a:avLst/>
          </a:prstGeom>
        </p:spPr>
        <p:txBody>
          <a:bodyPr vert="horz" lIns="91440" tIns="0" rIns="91440" bIns="0" rtlCol="0" anchor="b"/>
          <a:lstStyle>
            <a:defPPr>
              <a:defRPr lang="en-US"/>
            </a:defPPr>
            <a:lvl1pPr marL="0" algn="r" defTabSz="914400" rtl="0" eaLnBrk="1" latinLnBrk="0" hangingPunct="1">
              <a:defRPr sz="1200" kern="1200">
                <a:solidFill>
                  <a:schemeClr val="tx1">
                    <a:tint val="75000"/>
                  </a:schemeClr>
                </a:solidFill>
                <a:latin typeface="Acherus Grotesque Regular"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6C1035"/>
              </a:solidFill>
              <a:latin typeface="Crimson Text" panose="02000503000000000000" pitchFamily="2" charset="0"/>
            </a:endParaRPr>
          </a:p>
        </p:txBody>
      </p:sp>
    </p:spTree>
    <p:extLst>
      <p:ext uri="{BB962C8B-B14F-4D97-AF65-F5344CB8AC3E}">
        <p14:creationId xmlns:p14="http://schemas.microsoft.com/office/powerpoint/2010/main" val="4258763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0A557F-9BEC-524B-AEA1-713F7AC8CF92}"/>
              </a:ext>
            </a:extLst>
          </p:cNvPr>
          <p:cNvSpPr>
            <a:spLocks noGrp="1"/>
          </p:cNvSpPr>
          <p:nvPr>
            <p:ph type="title" orient="vert"/>
          </p:nvPr>
        </p:nvSpPr>
        <p:spPr>
          <a:xfrm>
            <a:off x="8724899" y="365125"/>
            <a:ext cx="3037607"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59A46E-6691-6544-BFAE-11993DFE7526}"/>
              </a:ext>
            </a:extLst>
          </p:cNvPr>
          <p:cNvSpPr>
            <a:spLocks noGrp="1"/>
          </p:cNvSpPr>
          <p:nvPr>
            <p:ph type="body" orient="vert" idx="1"/>
          </p:nvPr>
        </p:nvSpPr>
        <p:spPr>
          <a:xfrm>
            <a:off x="519545" y="365125"/>
            <a:ext cx="805295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59C51739-4E47-2D40-AC0C-A9EB85AA7DF8}"/>
              </a:ext>
            </a:extLst>
          </p:cNvPr>
          <p:cNvSpPr>
            <a:spLocks noGrp="1"/>
          </p:cNvSpPr>
          <p:nvPr>
            <p:ph type="dt" sz="half" idx="2"/>
          </p:nvPr>
        </p:nvSpPr>
        <p:spPr>
          <a:xfrm>
            <a:off x="519545" y="6356350"/>
            <a:ext cx="3168475" cy="365125"/>
          </a:xfrm>
          <a:prstGeom prst="rect">
            <a:avLst/>
          </a:prstGeom>
        </p:spPr>
        <p:txBody>
          <a:bodyPr anchor="b"/>
          <a:lstStyle>
            <a:lvl1pPr>
              <a:defRPr sz="1200">
                <a:latin typeface="Crimson Text" panose="02000503000000000000" pitchFamily="2" charset="0"/>
              </a:defRPr>
            </a:lvl1pPr>
          </a:lstStyle>
          <a:p>
            <a:endParaRPr lang="en-US" dirty="0"/>
          </a:p>
        </p:txBody>
      </p:sp>
      <p:sp>
        <p:nvSpPr>
          <p:cNvPr id="16" name="Footer Placeholder 4">
            <a:extLst>
              <a:ext uri="{FF2B5EF4-FFF2-40B4-BE49-F238E27FC236}">
                <a16:creationId xmlns:a16="http://schemas.microsoft.com/office/drawing/2014/main" id="{FEF8752C-2C83-A347-9FB7-681DF20C6E89}"/>
              </a:ext>
            </a:extLst>
          </p:cNvPr>
          <p:cNvSpPr>
            <a:spLocks noGrp="1"/>
          </p:cNvSpPr>
          <p:nvPr>
            <p:ph type="ftr" sz="quarter" idx="3"/>
          </p:nvPr>
        </p:nvSpPr>
        <p:spPr>
          <a:xfrm>
            <a:off x="4038600" y="6356350"/>
            <a:ext cx="7284780" cy="365125"/>
          </a:xfrm>
          <a:prstGeom prst="rect">
            <a:avLst/>
          </a:prstGeom>
        </p:spPr>
        <p:txBody>
          <a:bodyPr rIns="0" anchor="b"/>
          <a:lstStyle>
            <a:lvl1pPr algn="r">
              <a:defRPr sz="1200">
                <a:latin typeface="Crimson Text" panose="02000503000000000000" pitchFamily="2" charset="0"/>
              </a:defRPr>
            </a:lvl1pPr>
          </a:lstStyle>
          <a:p>
            <a:endParaRPr lang="en-US" dirty="0"/>
          </a:p>
        </p:txBody>
      </p:sp>
      <p:sp>
        <p:nvSpPr>
          <p:cNvPr id="17" name="Slide Number Placeholder 5">
            <a:extLst>
              <a:ext uri="{FF2B5EF4-FFF2-40B4-BE49-F238E27FC236}">
                <a16:creationId xmlns:a16="http://schemas.microsoft.com/office/drawing/2014/main" id="{B729ECF8-A8E4-4042-8759-50927A6169DA}"/>
              </a:ext>
            </a:extLst>
          </p:cNvPr>
          <p:cNvSpPr>
            <a:spLocks noGrp="1"/>
          </p:cNvSpPr>
          <p:nvPr>
            <p:ph type="sldNum" sz="quarter" idx="4"/>
          </p:nvPr>
        </p:nvSpPr>
        <p:spPr>
          <a:xfrm>
            <a:off x="11323380" y="6356350"/>
            <a:ext cx="439127" cy="365125"/>
          </a:xfrm>
          <a:prstGeom prst="rect">
            <a:avLst/>
          </a:prstGeom>
        </p:spPr>
        <p:txBody>
          <a:bodyPr lIns="0" anchor="b"/>
          <a:lstStyle>
            <a:lvl1pPr>
              <a:defRPr sz="1200">
                <a:latin typeface="Crimson Text" panose="02000503000000000000" pitchFamily="2" charset="0"/>
              </a:defRPr>
            </a:lvl1pPr>
          </a:lstStyle>
          <a:p>
            <a:r>
              <a:rPr lang="en-US" dirty="0">
                <a:solidFill>
                  <a:srgbClr val="6C1035"/>
                </a:solidFill>
              </a:rPr>
              <a:t>/</a:t>
            </a:r>
            <a:fld id="{DE7B4828-35C2-0F42-9C01-080F3351F9A2}" type="slidenum">
              <a:rPr lang="en-US" smtClean="0"/>
              <a:pPr/>
              <a:t>‹#›</a:t>
            </a:fld>
            <a:endParaRPr lang="en-US" dirty="0"/>
          </a:p>
        </p:txBody>
      </p:sp>
      <p:sp>
        <p:nvSpPr>
          <p:cNvPr id="18" name="Slide Number Placeholder 5">
            <a:extLst>
              <a:ext uri="{FF2B5EF4-FFF2-40B4-BE49-F238E27FC236}">
                <a16:creationId xmlns:a16="http://schemas.microsoft.com/office/drawing/2014/main" id="{2A4E5249-6EC4-5546-8AB2-DE3D0CC88897}"/>
              </a:ext>
            </a:extLst>
          </p:cNvPr>
          <p:cNvSpPr txBox="1">
            <a:spLocks/>
          </p:cNvSpPr>
          <p:nvPr userDrawn="1"/>
        </p:nvSpPr>
        <p:spPr>
          <a:xfrm>
            <a:off x="11135032" y="6356350"/>
            <a:ext cx="188348" cy="365125"/>
          </a:xfrm>
          <a:prstGeom prst="rect">
            <a:avLst/>
          </a:prstGeom>
        </p:spPr>
        <p:txBody>
          <a:bodyPr vert="horz" lIns="91440" tIns="0" rIns="91440" bIns="0" rtlCol="0" anchor="b"/>
          <a:lstStyle>
            <a:defPPr>
              <a:defRPr lang="en-US"/>
            </a:defPPr>
            <a:lvl1pPr marL="0" algn="r" defTabSz="914400" rtl="0" eaLnBrk="1" latinLnBrk="0" hangingPunct="1">
              <a:defRPr sz="1200" kern="1200">
                <a:solidFill>
                  <a:schemeClr val="tx1">
                    <a:tint val="75000"/>
                  </a:schemeClr>
                </a:solidFill>
                <a:latin typeface="Acherus Grotesque Regular"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6C1035"/>
              </a:solidFill>
              <a:latin typeface="Crimson Text" panose="02000503000000000000" pitchFamily="2" charset="0"/>
            </a:endParaRPr>
          </a:p>
        </p:txBody>
      </p:sp>
    </p:spTree>
    <p:extLst>
      <p:ext uri="{BB962C8B-B14F-4D97-AF65-F5344CB8AC3E}">
        <p14:creationId xmlns:p14="http://schemas.microsoft.com/office/powerpoint/2010/main" val="2888165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 body text + graphic (grey)">
    <p:spTree>
      <p:nvGrpSpPr>
        <p:cNvPr id="1" name=""/>
        <p:cNvGrpSpPr/>
        <p:nvPr/>
      </p:nvGrpSpPr>
      <p:grpSpPr>
        <a:xfrm>
          <a:off x="0" y="0"/>
          <a:ext cx="0" cy="0"/>
          <a:chOff x="0" y="0"/>
          <a:chExt cx="0" cy="0"/>
        </a:xfrm>
      </p:grpSpPr>
      <p:sp>
        <p:nvSpPr>
          <p:cNvPr id="16" name="Rectangle"/>
          <p:cNvSpPr/>
          <p:nvPr userDrawn="1"/>
        </p:nvSpPr>
        <p:spPr>
          <a:xfrm>
            <a:off x="-1" y="0"/>
            <a:ext cx="5095261" cy="6879154"/>
          </a:xfrm>
          <a:prstGeom prst="rect">
            <a:avLst/>
          </a:prstGeom>
          <a:solidFill>
            <a:schemeClr val="accent3">
              <a:lumMod val="20000"/>
              <a:lumOff val="80000"/>
            </a:schemeClr>
          </a:solidFill>
          <a:ln w="12700">
            <a:miter lim="400000"/>
          </a:ln>
        </p:spPr>
        <p:txBody>
          <a:bodyPr lIns="45719" rIns="45719" anchor="ctr"/>
          <a:lstStyle/>
          <a:p>
            <a:pPr>
              <a:defRPr>
                <a:solidFill>
                  <a:schemeClr val="accent2"/>
                </a:solidFill>
              </a:defRPr>
            </a:pPr>
            <a:endParaRPr/>
          </a:p>
        </p:txBody>
      </p:sp>
      <p:sp>
        <p:nvSpPr>
          <p:cNvPr id="7" name="Text Placeholder 6"/>
          <p:cNvSpPr>
            <a:spLocks noGrp="1"/>
          </p:cNvSpPr>
          <p:nvPr>
            <p:ph type="body" sz="quarter" idx="10" hasCustomPrompt="1"/>
          </p:nvPr>
        </p:nvSpPr>
        <p:spPr>
          <a:xfrm>
            <a:off x="895901" y="1512227"/>
            <a:ext cx="3714750" cy="642938"/>
          </a:xfrm>
          <a:prstGeom prst="rect">
            <a:avLst/>
          </a:prstGeom>
        </p:spPr>
        <p:txBody>
          <a:bodyPr>
            <a:noAutofit/>
          </a:bodyPr>
          <a:lstStyle>
            <a:lvl1pPr marL="0" marR="0" indent="0" algn="l" defTabSz="914400" rtl="0" fontAlgn="auto" latinLnBrk="0" hangingPunct="0">
              <a:lnSpc>
                <a:spcPts val="2100"/>
              </a:lnSpc>
              <a:spcBef>
                <a:spcPts val="0"/>
              </a:spcBef>
              <a:spcAft>
                <a:spcPts val="0"/>
              </a:spcAft>
              <a:buClrTx/>
              <a:buSzTx/>
              <a:buFontTx/>
              <a:buNone/>
              <a:tabLst/>
              <a:defRPr kumimoji="0" lang="en-US" sz="1400" b="0" i="0" u="none" strike="noStrike" cap="all" spc="20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1pPr>
            <a:lvl2pPr marL="0" marR="0" indent="0" algn="l" defTabSz="914400" rtl="0" fontAlgn="auto" latinLnBrk="0" hangingPunct="0">
              <a:lnSpc>
                <a:spcPts val="2100"/>
              </a:lnSpc>
              <a:spcBef>
                <a:spcPts val="0"/>
              </a:spcBef>
              <a:spcAft>
                <a:spcPts val="0"/>
              </a:spcAft>
              <a:buClrTx/>
              <a:buSzTx/>
              <a:buFontTx/>
              <a:buNone/>
              <a:tabLst/>
              <a:defRPr kumimoji="0" lang="en-US" sz="1400" b="0" i="0" u="none" strike="noStrike" cap="none" spc="20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2pPr>
            <a:lvl3pPr marL="0" marR="0" indent="0" algn="l" defTabSz="914400" rtl="0" fontAlgn="auto" latinLnBrk="0" hangingPunct="0">
              <a:lnSpc>
                <a:spcPts val="2100"/>
              </a:lnSpc>
              <a:spcBef>
                <a:spcPts val="0"/>
              </a:spcBef>
              <a:spcAft>
                <a:spcPts val="0"/>
              </a:spcAft>
              <a:buClrTx/>
              <a:buSzTx/>
              <a:buFontTx/>
              <a:buNone/>
              <a:tabLst/>
              <a:defRPr kumimoji="0" lang="en-US" sz="1400" b="0" i="0" u="none" strike="noStrike" cap="none" spc="20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3pPr>
            <a:lvl4pPr marL="0" marR="0" indent="0" algn="l" defTabSz="914400" rtl="0" fontAlgn="auto" latinLnBrk="0" hangingPunct="0">
              <a:lnSpc>
                <a:spcPts val="2100"/>
              </a:lnSpc>
              <a:spcBef>
                <a:spcPts val="0"/>
              </a:spcBef>
              <a:spcAft>
                <a:spcPts val="0"/>
              </a:spcAft>
              <a:buClrTx/>
              <a:buSzTx/>
              <a:buFontTx/>
              <a:buNone/>
              <a:tabLst/>
              <a:defRPr kumimoji="0" lang="en-US" sz="1400" b="0" i="0" u="none" strike="noStrike" cap="none" spc="20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4pPr>
            <a:lvl5pPr marL="0" marR="0" indent="0" algn="l" defTabSz="914400" rtl="0" fontAlgn="auto" latinLnBrk="0" hangingPunct="0">
              <a:lnSpc>
                <a:spcPts val="2100"/>
              </a:lnSpc>
              <a:spcBef>
                <a:spcPts val="0"/>
              </a:spcBef>
              <a:spcAft>
                <a:spcPts val="0"/>
              </a:spcAft>
              <a:buClrTx/>
              <a:buSzTx/>
              <a:buFontTx/>
              <a:buNone/>
              <a:tabLst/>
              <a:defRPr kumimoji="0" lang="en-US" sz="1400" b="0" i="0" u="none" strike="noStrike" cap="none" spc="200" normalizeH="0" baseline="0" dirty="0">
                <a:ln>
                  <a:noFill/>
                </a:ln>
                <a:solidFill>
                  <a:schemeClr val="accent1"/>
                </a:solidFill>
                <a:effectLst/>
                <a:uFillTx/>
                <a:latin typeface="Acherus Grotesque Regular"/>
                <a:ea typeface="Acherus Grotesque Regular"/>
                <a:cs typeface="Acherus Grotesque Regular"/>
                <a:sym typeface="Acherus Grotesque"/>
              </a:defRPr>
            </a:lvl5pPr>
          </a:lstStyle>
          <a:p>
            <a:pPr lvl="0"/>
            <a:r>
              <a:rPr lang="en-US" dirty="0"/>
              <a:t>Place a short header sentence here</a:t>
            </a:r>
          </a:p>
        </p:txBody>
      </p:sp>
      <p:sp>
        <p:nvSpPr>
          <p:cNvPr id="9" name="Content Placeholder 8"/>
          <p:cNvSpPr>
            <a:spLocks noGrp="1"/>
          </p:cNvSpPr>
          <p:nvPr>
            <p:ph sz="quarter" idx="11" hasCustomPrompt="1"/>
          </p:nvPr>
        </p:nvSpPr>
        <p:spPr>
          <a:xfrm>
            <a:off x="895901" y="2155165"/>
            <a:ext cx="2800350" cy="3643312"/>
          </a:xfrm>
          <a:prstGeom prst="rect">
            <a:avLst/>
          </a:prstGeom>
        </p:spPr>
        <p:txBody>
          <a:bodyPr/>
          <a:lstStyle>
            <a:lvl1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1pPr>
            <a:lvl2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2pPr>
            <a:lvl3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3pPr>
            <a:lvl4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4pPr>
          </a:lstStyle>
          <a:p>
            <a:pPr>
              <a:lnSpc>
                <a:spcPts val="1800"/>
              </a:lnSpc>
            </a:pPr>
            <a:r>
              <a:rPr lang="en-US" kern="1200" dirty="0" err="1"/>
              <a:t>Lorem</a:t>
            </a:r>
            <a:r>
              <a:rPr lang="en-US" kern="1200" dirty="0"/>
              <a:t> </a:t>
            </a:r>
            <a:r>
              <a:rPr lang="en-US" kern="1200" dirty="0" err="1"/>
              <a:t>ipsum</a:t>
            </a:r>
            <a:r>
              <a:rPr lang="en-US" kern="1200" dirty="0"/>
              <a:t> dolor sit </a:t>
            </a:r>
            <a:r>
              <a:rPr lang="en-US" kern="1200" dirty="0" err="1"/>
              <a:t>amet</a:t>
            </a:r>
            <a:r>
              <a:rPr lang="en-US" kern="1200" dirty="0"/>
              <a:t>, </a:t>
            </a:r>
            <a:r>
              <a:rPr lang="en-US" kern="1200" dirty="0" err="1"/>
              <a:t>consectetuer</a:t>
            </a:r>
            <a:r>
              <a:rPr lang="en-US" kern="1200" dirty="0"/>
              <a:t> </a:t>
            </a:r>
            <a:r>
              <a:rPr lang="en-US" kern="1200" dirty="0" err="1"/>
              <a:t>adipiscing</a:t>
            </a:r>
            <a:r>
              <a:rPr lang="en-US" kern="1200" dirty="0"/>
              <a:t> </a:t>
            </a:r>
            <a:r>
              <a:rPr lang="en-US" kern="1200" dirty="0" err="1"/>
              <a:t>elit</a:t>
            </a:r>
            <a:r>
              <a:rPr lang="en-US" kern="1200" dirty="0"/>
              <a:t>, </a:t>
            </a:r>
            <a:r>
              <a:rPr lang="en-US" kern="1200" dirty="0" err="1"/>
              <a:t>sed</a:t>
            </a:r>
            <a:r>
              <a:rPr lang="en-US" kern="1200" dirty="0"/>
              <a:t> </a:t>
            </a:r>
            <a:r>
              <a:rPr lang="en-US" kern="1200" dirty="0" err="1"/>
              <a:t>diam</a:t>
            </a:r>
            <a:r>
              <a:rPr lang="en-US" kern="1200" dirty="0"/>
              <a:t> </a:t>
            </a:r>
            <a:r>
              <a:rPr lang="en-US" kern="1200" dirty="0" err="1"/>
              <a:t>nonummy</a:t>
            </a:r>
            <a:r>
              <a:rPr lang="en-US" kern="1200" dirty="0"/>
              <a:t> </a:t>
            </a:r>
            <a:r>
              <a:rPr lang="en-US" kern="1200" dirty="0" err="1"/>
              <a:t>nibh</a:t>
            </a:r>
            <a:r>
              <a:rPr lang="en-US" kern="1200" dirty="0"/>
              <a:t> </a:t>
            </a:r>
            <a:r>
              <a:rPr lang="en-US" kern="1200" dirty="0" err="1"/>
              <a:t>euismod</a:t>
            </a:r>
            <a:r>
              <a:rPr lang="en-US" kern="1200" dirty="0"/>
              <a:t> </a:t>
            </a:r>
            <a:r>
              <a:rPr lang="en-US" kern="1200" dirty="0" err="1"/>
              <a:t>tincidunt</a:t>
            </a:r>
            <a:r>
              <a:rPr lang="en-US" kern="1200" dirty="0"/>
              <a:t> </a:t>
            </a:r>
            <a:r>
              <a:rPr lang="en-US" kern="1200" dirty="0" err="1"/>
              <a:t>ut</a:t>
            </a:r>
            <a:r>
              <a:rPr lang="en-US" kern="1200" dirty="0"/>
              <a:t> </a:t>
            </a:r>
            <a:r>
              <a:rPr lang="en-US" kern="1200" dirty="0" err="1"/>
              <a:t>laoreet</a:t>
            </a:r>
            <a:r>
              <a:rPr lang="en-US" kern="1200" dirty="0"/>
              <a:t> </a:t>
            </a:r>
            <a:r>
              <a:rPr lang="en-US" kern="1200" dirty="0" err="1"/>
              <a:t>dolore</a:t>
            </a:r>
            <a:r>
              <a:rPr lang="en-US" kern="1200" dirty="0"/>
              <a:t> magna </a:t>
            </a:r>
            <a:r>
              <a:rPr lang="en-US" kern="1200" dirty="0" err="1"/>
              <a:t>aliquam</a:t>
            </a:r>
            <a:r>
              <a:rPr lang="en-US" kern="1200" dirty="0"/>
              <a:t> </a:t>
            </a:r>
            <a:r>
              <a:rPr lang="en-US" kern="1200" dirty="0" err="1"/>
              <a:t>erat</a:t>
            </a:r>
            <a:r>
              <a:rPr lang="en-US" kern="1200" dirty="0"/>
              <a:t> </a:t>
            </a:r>
            <a:r>
              <a:rPr lang="en-US" kern="1200" dirty="0" err="1"/>
              <a:t>volutpat</a:t>
            </a:r>
            <a:r>
              <a:rPr lang="en-US" kern="1200" dirty="0"/>
              <a:t>. </a:t>
            </a:r>
            <a:r>
              <a:rPr lang="en-US" kern="1200" dirty="0" err="1"/>
              <a:t>Ut</a:t>
            </a:r>
            <a:r>
              <a:rPr lang="en-US" kern="1200" dirty="0"/>
              <a:t> </a:t>
            </a:r>
            <a:r>
              <a:rPr lang="en-US" kern="1200" dirty="0" err="1"/>
              <a:t>wisi</a:t>
            </a:r>
            <a:r>
              <a:rPr lang="en-US" kern="1200" dirty="0"/>
              <a:t> </a:t>
            </a:r>
            <a:r>
              <a:rPr lang="en-US" kern="1200" dirty="0" err="1"/>
              <a:t>enim</a:t>
            </a:r>
            <a:r>
              <a:rPr lang="en-US" kern="1200" dirty="0"/>
              <a:t> ad minim </a:t>
            </a:r>
            <a:r>
              <a:rPr lang="en-US" kern="1200" dirty="0" err="1"/>
              <a:t>veniam</a:t>
            </a:r>
            <a:r>
              <a:rPr lang="en-US" kern="1200" dirty="0"/>
              <a:t>, </a:t>
            </a:r>
            <a:r>
              <a:rPr lang="en-US" kern="1200" dirty="0" err="1"/>
              <a:t>quis</a:t>
            </a:r>
            <a:r>
              <a:rPr lang="en-US" kern="1200" dirty="0"/>
              <a:t> </a:t>
            </a:r>
            <a:r>
              <a:rPr lang="en-US" kern="1200" dirty="0" err="1"/>
              <a:t>nostrud</a:t>
            </a:r>
            <a:r>
              <a:rPr lang="en-US" kern="1200" dirty="0"/>
              <a:t> </a:t>
            </a:r>
            <a:r>
              <a:rPr lang="en-US" kern="1200" dirty="0" err="1"/>
              <a:t>exerci</a:t>
            </a:r>
            <a:r>
              <a:rPr lang="en-US" kern="1200" dirty="0"/>
              <a:t> </a:t>
            </a:r>
            <a:r>
              <a:rPr lang="en-US" kern="1200" dirty="0" err="1"/>
              <a:t>tation</a:t>
            </a:r>
            <a:r>
              <a:rPr lang="en-US" kern="1200" dirty="0"/>
              <a:t> </a:t>
            </a:r>
            <a:r>
              <a:rPr lang="en-US" kern="1200" dirty="0" err="1"/>
              <a:t>ullamcorper</a:t>
            </a:r>
            <a:r>
              <a:rPr lang="en-US" kern="1200" dirty="0"/>
              <a:t> </a:t>
            </a:r>
            <a:r>
              <a:rPr lang="en-US" kern="1200" dirty="0" err="1"/>
              <a:t>suscipit</a:t>
            </a:r>
            <a:r>
              <a:rPr lang="en-US" kern="1200" dirty="0"/>
              <a:t> </a:t>
            </a:r>
            <a:r>
              <a:rPr lang="en-US" kern="1200" dirty="0" err="1"/>
              <a:t>lobortis</a:t>
            </a:r>
            <a:r>
              <a:rPr lang="en-US" kern="1200" dirty="0"/>
              <a:t> </a:t>
            </a:r>
            <a:r>
              <a:rPr lang="en-US" kern="1200" dirty="0" err="1"/>
              <a:t>nisl</a:t>
            </a:r>
            <a:r>
              <a:rPr lang="en-US" kern="1200" dirty="0"/>
              <a:t> </a:t>
            </a:r>
            <a:r>
              <a:rPr lang="en-US" kern="1200" dirty="0" err="1"/>
              <a:t>ut</a:t>
            </a:r>
            <a:r>
              <a:rPr lang="en-US" kern="1200" dirty="0"/>
              <a:t> </a:t>
            </a:r>
            <a:r>
              <a:rPr lang="en-US" kern="1200" dirty="0" err="1"/>
              <a:t>aliquip</a:t>
            </a:r>
            <a:r>
              <a:rPr lang="en-US" kern="1200" dirty="0"/>
              <a:t> ex </a:t>
            </a:r>
            <a:r>
              <a:rPr lang="en-US" kern="1200" dirty="0" err="1"/>
              <a:t>ea</a:t>
            </a:r>
            <a:r>
              <a:rPr lang="en-US" kern="1200" dirty="0"/>
              <a:t> </a:t>
            </a:r>
            <a:r>
              <a:rPr lang="en-US" kern="1200" dirty="0" err="1"/>
              <a:t>commodo</a:t>
            </a:r>
            <a:r>
              <a:rPr lang="en-US" kern="1200" dirty="0"/>
              <a:t> </a:t>
            </a:r>
            <a:r>
              <a:rPr lang="en-US" kern="1200" dirty="0" err="1"/>
              <a:t>consequat</a:t>
            </a:r>
            <a:r>
              <a:rPr lang="en-US" kern="1200" dirty="0"/>
              <a:t>. </a:t>
            </a:r>
            <a:r>
              <a:rPr lang="en-US" kern="1200" dirty="0" err="1"/>
              <a:t>Duis</a:t>
            </a:r>
            <a:r>
              <a:rPr lang="en-US" kern="1200" dirty="0"/>
              <a:t> </a:t>
            </a:r>
            <a:r>
              <a:rPr lang="en-US" kern="1200" dirty="0" err="1"/>
              <a:t>autem</a:t>
            </a:r>
            <a:r>
              <a:rPr lang="en-US" kern="1200" dirty="0"/>
              <a:t> </a:t>
            </a:r>
            <a:r>
              <a:rPr lang="en-US" kern="1200" dirty="0" err="1"/>
              <a:t>vel</a:t>
            </a:r>
            <a:r>
              <a:rPr lang="en-US" kern="1200" dirty="0"/>
              <a:t> </a:t>
            </a:r>
            <a:r>
              <a:rPr lang="en-US" kern="1200" dirty="0" err="1"/>
              <a:t>eum</a:t>
            </a:r>
            <a:r>
              <a:rPr lang="en-US" kern="1200" dirty="0"/>
              <a:t> </a:t>
            </a:r>
            <a:r>
              <a:rPr lang="en-US" kern="1200" dirty="0" err="1"/>
              <a:t>iriure</a:t>
            </a:r>
            <a:r>
              <a:rPr lang="en-US" kern="1200" dirty="0"/>
              <a:t> dolor in </a:t>
            </a:r>
            <a:r>
              <a:rPr lang="en-US" kern="1200" dirty="0" err="1"/>
              <a:t>hendrerit</a:t>
            </a:r>
            <a:r>
              <a:rPr lang="en-US" kern="1200" dirty="0"/>
              <a:t> in </a:t>
            </a:r>
            <a:r>
              <a:rPr lang="en-US" kern="1200" dirty="0" err="1"/>
              <a:t>vulputate</a:t>
            </a:r>
            <a:r>
              <a:rPr lang="en-US" kern="1200" dirty="0"/>
              <a:t> </a:t>
            </a:r>
            <a:r>
              <a:rPr lang="en-US" kern="1200" dirty="0" err="1"/>
              <a:t>velit</a:t>
            </a:r>
            <a:r>
              <a:rPr lang="en-US" kern="1200" dirty="0"/>
              <a:t> </a:t>
            </a:r>
            <a:r>
              <a:rPr lang="en-US" kern="1200" dirty="0" err="1"/>
              <a:t>esse</a:t>
            </a:r>
            <a:r>
              <a:rPr lang="en-US" kern="1200" dirty="0"/>
              <a:t> </a:t>
            </a:r>
            <a:r>
              <a:rPr lang="en-US" kern="1200" dirty="0" err="1"/>
              <a:t>molestie</a:t>
            </a:r>
            <a:r>
              <a:rPr lang="en-US" kern="1200" dirty="0"/>
              <a:t> </a:t>
            </a:r>
            <a:r>
              <a:rPr lang="en-US" kern="1200" dirty="0" err="1"/>
              <a:t>consequat</a:t>
            </a:r>
            <a:r>
              <a:rPr lang="en-US" kern="1200" dirty="0"/>
              <a:t>, </a:t>
            </a:r>
            <a:r>
              <a:rPr lang="en-US" kern="1200" dirty="0" err="1"/>
              <a:t>vel</a:t>
            </a:r>
            <a:r>
              <a:rPr lang="en-US" kern="1200" dirty="0"/>
              <a:t> </a:t>
            </a:r>
            <a:r>
              <a:rPr lang="en-US" kern="1200" dirty="0" err="1"/>
              <a:t>illum</a:t>
            </a:r>
            <a:r>
              <a:rPr lang="en-US" kern="1200" dirty="0"/>
              <a:t> </a:t>
            </a:r>
            <a:r>
              <a:rPr lang="en-US" kern="1200" dirty="0" err="1"/>
              <a:t>dolore</a:t>
            </a:r>
            <a:r>
              <a:rPr lang="en-US" kern="1200" dirty="0"/>
              <a:t> </a:t>
            </a:r>
            <a:r>
              <a:rPr lang="en-US" kern="1200" dirty="0" err="1"/>
              <a:t>eu</a:t>
            </a:r>
            <a:r>
              <a:rPr lang="en-US" kern="1200" dirty="0"/>
              <a:t> </a:t>
            </a:r>
            <a:r>
              <a:rPr lang="en-US" kern="1200" dirty="0" err="1"/>
              <a:t>feugiat</a:t>
            </a:r>
            <a:r>
              <a:rPr lang="en-US" kern="1200" dirty="0"/>
              <a:t> </a:t>
            </a:r>
            <a:r>
              <a:rPr lang="en-US" kern="1200" dirty="0" err="1"/>
              <a:t>nulla</a:t>
            </a:r>
            <a:r>
              <a:rPr lang="en-US" kern="1200" dirty="0"/>
              <a:t> </a:t>
            </a:r>
            <a:r>
              <a:rPr lang="en-US" kern="1200" dirty="0" err="1"/>
              <a:t>facilisis</a:t>
            </a:r>
            <a:r>
              <a:rPr lang="en-US" kern="1200" dirty="0"/>
              <a:t> at </a:t>
            </a:r>
            <a:r>
              <a:rPr lang="en-US" kern="1200" dirty="0" err="1"/>
              <a:t>vero</a:t>
            </a:r>
            <a:r>
              <a:rPr lang="en-US" kern="1200" dirty="0"/>
              <a:t> </a:t>
            </a:r>
            <a:r>
              <a:rPr lang="en-US" kern="1200" dirty="0" err="1"/>
              <a:t>eros</a:t>
            </a:r>
            <a:r>
              <a:rPr lang="en-US" kern="1200" dirty="0"/>
              <a:t> et </a:t>
            </a:r>
            <a:r>
              <a:rPr lang="en-US" kern="1200" dirty="0" err="1"/>
              <a:t>accumsan</a:t>
            </a:r>
            <a:r>
              <a:rPr lang="en-US" kern="1200" dirty="0"/>
              <a:t> et </a:t>
            </a:r>
            <a:r>
              <a:rPr lang="en-US" kern="1200" dirty="0" err="1"/>
              <a:t>iusto</a:t>
            </a:r>
            <a:r>
              <a:rPr lang="en-US" kern="1200" dirty="0"/>
              <a:t> </a:t>
            </a:r>
            <a:r>
              <a:rPr lang="en-US" kern="1200" dirty="0" err="1"/>
              <a:t>odio</a:t>
            </a:r>
            <a:r>
              <a:rPr lang="en-US" kern="1200" dirty="0"/>
              <a:t> </a:t>
            </a:r>
            <a:r>
              <a:rPr lang="en-US" kern="1200" dirty="0" err="1"/>
              <a:t>dignissim</a:t>
            </a:r>
            <a:r>
              <a:rPr lang="en-US" kern="1200" dirty="0"/>
              <a:t> qui </a:t>
            </a:r>
            <a:r>
              <a:rPr lang="en-US" kern="1200" dirty="0" err="1"/>
              <a:t>blandit</a:t>
            </a:r>
            <a:r>
              <a:rPr lang="en-US" kern="1200" dirty="0"/>
              <a:t> </a:t>
            </a:r>
            <a:r>
              <a:rPr lang="en-US" kern="1200" dirty="0" err="1"/>
              <a:t>praesent</a:t>
            </a:r>
            <a:r>
              <a:rPr lang="en-US" kern="1200" dirty="0"/>
              <a:t> </a:t>
            </a:r>
            <a:r>
              <a:rPr lang="en-US" kern="1200" dirty="0" err="1"/>
              <a:t>luptatum</a:t>
            </a:r>
            <a:r>
              <a:rPr lang="en-US" kern="1200" dirty="0"/>
              <a:t> </a:t>
            </a:r>
            <a:r>
              <a:rPr lang="en-US" kern="1200" dirty="0" err="1"/>
              <a:t>zzril</a:t>
            </a:r>
            <a:r>
              <a:rPr lang="en-US" kern="1200" dirty="0"/>
              <a:t> </a:t>
            </a:r>
            <a:r>
              <a:rPr lang="en-US" kern="1200" dirty="0" err="1"/>
              <a:t>delenit</a:t>
            </a:r>
            <a:r>
              <a:rPr lang="en-US" kern="1200" dirty="0"/>
              <a:t> </a:t>
            </a:r>
            <a:r>
              <a:rPr lang="en-US" kern="1200" dirty="0" err="1"/>
              <a:t>augue</a:t>
            </a:r>
            <a:r>
              <a:rPr lang="en-US" kern="1200" dirty="0"/>
              <a:t> </a:t>
            </a:r>
            <a:r>
              <a:rPr lang="en-US" kern="1200" dirty="0" err="1"/>
              <a:t>duis</a:t>
            </a:r>
            <a:r>
              <a:rPr lang="en-US" kern="1200" dirty="0"/>
              <a:t>.</a:t>
            </a:r>
          </a:p>
        </p:txBody>
      </p:sp>
      <p:pic>
        <p:nvPicPr>
          <p:cNvPr id="55" name="pasted-image.pdf" descr="pasted-image.pdf"/>
          <p:cNvPicPr>
            <a:picLocks noChangeAspect="1"/>
          </p:cNvPicPr>
          <p:nvPr userDrawn="1"/>
        </p:nvPicPr>
        <p:blipFill>
          <a:blip r:embed="rId2"/>
          <a:stretch>
            <a:fillRect/>
          </a:stretch>
        </p:blipFill>
        <p:spPr>
          <a:xfrm>
            <a:off x="787115" y="1409471"/>
            <a:ext cx="98626" cy="98626"/>
          </a:xfrm>
          <a:prstGeom prst="rect">
            <a:avLst/>
          </a:prstGeom>
          <a:ln w="12700">
            <a:miter lim="400000"/>
          </a:ln>
        </p:spPr>
      </p:pic>
    </p:spTree>
    <p:extLst>
      <p:ext uri="{BB962C8B-B14F-4D97-AF65-F5344CB8AC3E}">
        <p14:creationId xmlns:p14="http://schemas.microsoft.com/office/powerpoint/2010/main" val="3336794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ears graphic (grey)">
    <p:spTree>
      <p:nvGrpSpPr>
        <p:cNvPr id="1" name=""/>
        <p:cNvGrpSpPr/>
        <p:nvPr/>
      </p:nvGrpSpPr>
      <p:grpSpPr>
        <a:xfrm>
          <a:off x="0" y="0"/>
          <a:ext cx="0" cy="0"/>
          <a:chOff x="0" y="0"/>
          <a:chExt cx="0" cy="0"/>
        </a:xfrm>
      </p:grpSpPr>
      <p:sp>
        <p:nvSpPr>
          <p:cNvPr id="16" name="Rectangle"/>
          <p:cNvSpPr/>
          <p:nvPr userDrawn="1"/>
        </p:nvSpPr>
        <p:spPr>
          <a:xfrm>
            <a:off x="-1" y="0"/>
            <a:ext cx="5095261" cy="6879154"/>
          </a:xfrm>
          <a:prstGeom prst="rect">
            <a:avLst/>
          </a:prstGeom>
          <a:solidFill>
            <a:schemeClr val="accent3">
              <a:lumMod val="20000"/>
              <a:lumOff val="80000"/>
            </a:schemeClr>
          </a:solidFill>
          <a:ln w="12700">
            <a:miter lim="400000"/>
          </a:ln>
        </p:spPr>
        <p:txBody>
          <a:bodyPr lIns="45719" rIns="45719" anchor="ctr"/>
          <a:lstStyle/>
          <a:p>
            <a:pPr>
              <a:defRPr>
                <a:solidFill>
                  <a:schemeClr val="accent2"/>
                </a:solidFill>
              </a:defRPr>
            </a:pPr>
            <a:endParaRPr/>
          </a:p>
        </p:txBody>
      </p:sp>
      <p:sp>
        <p:nvSpPr>
          <p:cNvPr id="7" name="Text Placeholder 6"/>
          <p:cNvSpPr>
            <a:spLocks noGrp="1"/>
          </p:cNvSpPr>
          <p:nvPr>
            <p:ph type="body" sz="quarter" idx="10" hasCustomPrompt="1"/>
          </p:nvPr>
        </p:nvSpPr>
        <p:spPr>
          <a:xfrm>
            <a:off x="895901" y="1512227"/>
            <a:ext cx="3714750" cy="642938"/>
          </a:xfrm>
          <a:prstGeom prst="rect">
            <a:avLst/>
          </a:prstGeom>
        </p:spPr>
        <p:txBody>
          <a:bodyPr>
            <a:noAutofit/>
          </a:bodyPr>
          <a:lstStyle>
            <a:lvl1pPr marL="0" marR="0" indent="0" algn="l" defTabSz="914400" rtl="0" fontAlgn="auto" latinLnBrk="0" hangingPunct="0">
              <a:lnSpc>
                <a:spcPts val="2100"/>
              </a:lnSpc>
              <a:spcBef>
                <a:spcPts val="0"/>
              </a:spcBef>
              <a:spcAft>
                <a:spcPts val="0"/>
              </a:spcAft>
              <a:buClrTx/>
              <a:buSzTx/>
              <a:buFontTx/>
              <a:buNone/>
              <a:tabLst/>
              <a:defRPr kumimoji="0" lang="en-US" sz="1400" b="0" i="0" u="none" strike="noStrike" cap="all" spc="20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1pPr>
            <a:lvl2pPr marL="0" marR="0" indent="0" algn="l" defTabSz="914400" rtl="0" fontAlgn="auto" latinLnBrk="0" hangingPunct="0">
              <a:lnSpc>
                <a:spcPts val="2100"/>
              </a:lnSpc>
              <a:spcBef>
                <a:spcPts val="0"/>
              </a:spcBef>
              <a:spcAft>
                <a:spcPts val="0"/>
              </a:spcAft>
              <a:buClrTx/>
              <a:buSzTx/>
              <a:buFontTx/>
              <a:buNone/>
              <a:tabLst/>
              <a:defRPr kumimoji="0" lang="en-US" sz="1400" b="0" i="0" u="none" strike="noStrike" cap="none" spc="20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2pPr>
            <a:lvl3pPr marL="0" marR="0" indent="0" algn="l" defTabSz="914400" rtl="0" fontAlgn="auto" latinLnBrk="0" hangingPunct="0">
              <a:lnSpc>
                <a:spcPts val="2100"/>
              </a:lnSpc>
              <a:spcBef>
                <a:spcPts val="0"/>
              </a:spcBef>
              <a:spcAft>
                <a:spcPts val="0"/>
              </a:spcAft>
              <a:buClrTx/>
              <a:buSzTx/>
              <a:buFontTx/>
              <a:buNone/>
              <a:tabLst/>
              <a:defRPr kumimoji="0" lang="en-US" sz="1400" b="0" i="0" u="none" strike="noStrike" cap="none" spc="20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3pPr>
            <a:lvl4pPr marL="0" marR="0" indent="0" algn="l" defTabSz="914400" rtl="0" fontAlgn="auto" latinLnBrk="0" hangingPunct="0">
              <a:lnSpc>
                <a:spcPts val="2100"/>
              </a:lnSpc>
              <a:spcBef>
                <a:spcPts val="0"/>
              </a:spcBef>
              <a:spcAft>
                <a:spcPts val="0"/>
              </a:spcAft>
              <a:buClrTx/>
              <a:buSzTx/>
              <a:buFontTx/>
              <a:buNone/>
              <a:tabLst/>
              <a:defRPr kumimoji="0" lang="en-US" sz="1400" b="0" i="0" u="none" strike="noStrike" cap="none" spc="20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4pPr>
            <a:lvl5pPr marL="0" marR="0" indent="0" algn="l" defTabSz="914400" rtl="0" fontAlgn="auto" latinLnBrk="0" hangingPunct="0">
              <a:lnSpc>
                <a:spcPts val="2100"/>
              </a:lnSpc>
              <a:spcBef>
                <a:spcPts val="0"/>
              </a:spcBef>
              <a:spcAft>
                <a:spcPts val="0"/>
              </a:spcAft>
              <a:buClrTx/>
              <a:buSzTx/>
              <a:buFontTx/>
              <a:buNone/>
              <a:tabLst/>
              <a:defRPr kumimoji="0" lang="en-US" sz="1400" b="0" i="0" u="none" strike="noStrike" cap="none" spc="200" normalizeH="0" baseline="0" dirty="0">
                <a:ln>
                  <a:noFill/>
                </a:ln>
                <a:solidFill>
                  <a:schemeClr val="accent1"/>
                </a:solidFill>
                <a:effectLst/>
                <a:uFillTx/>
                <a:latin typeface="Acherus Grotesque Regular"/>
                <a:ea typeface="Acherus Grotesque Regular"/>
                <a:cs typeface="Acherus Grotesque Regular"/>
                <a:sym typeface="Acherus Grotesque"/>
              </a:defRPr>
            </a:lvl5pPr>
          </a:lstStyle>
          <a:p>
            <a:pPr lvl="0"/>
            <a:r>
              <a:rPr lang="en-US" dirty="0"/>
              <a:t>Place </a:t>
            </a:r>
            <a:r>
              <a:rPr lang="en-US"/>
              <a:t>a short header sentence here</a:t>
            </a:r>
            <a:endParaRPr lang="en-US" dirty="0"/>
          </a:p>
        </p:txBody>
      </p:sp>
      <p:sp>
        <p:nvSpPr>
          <p:cNvPr id="9" name="Content Placeholder 8"/>
          <p:cNvSpPr>
            <a:spLocks noGrp="1"/>
          </p:cNvSpPr>
          <p:nvPr>
            <p:ph sz="quarter" idx="11" hasCustomPrompt="1"/>
          </p:nvPr>
        </p:nvSpPr>
        <p:spPr>
          <a:xfrm>
            <a:off x="895901" y="2155165"/>
            <a:ext cx="2800350" cy="3643312"/>
          </a:xfrm>
          <a:prstGeom prst="rect">
            <a:avLst/>
          </a:prstGeom>
        </p:spPr>
        <p:txBody>
          <a:bodyPr/>
          <a:lstStyle>
            <a:lvl1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1pPr>
            <a:lvl2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2pPr>
            <a:lvl3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3pPr>
            <a:lvl4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4pPr>
          </a:lstStyle>
          <a:p>
            <a:pPr>
              <a:lnSpc>
                <a:spcPts val="1800"/>
              </a:lnSpc>
            </a:pPr>
            <a:r>
              <a:rPr lang="en-US" kern="1200" dirty="0" err="1"/>
              <a:t>Lorem</a:t>
            </a:r>
            <a:r>
              <a:rPr lang="en-US" kern="1200" dirty="0"/>
              <a:t> </a:t>
            </a:r>
            <a:r>
              <a:rPr lang="en-US" kern="1200" dirty="0" err="1"/>
              <a:t>ipsum</a:t>
            </a:r>
            <a:r>
              <a:rPr lang="en-US" kern="1200" dirty="0"/>
              <a:t> dolor sit </a:t>
            </a:r>
            <a:r>
              <a:rPr lang="en-US" kern="1200" dirty="0" err="1"/>
              <a:t>amet</a:t>
            </a:r>
            <a:r>
              <a:rPr lang="en-US" kern="1200" dirty="0"/>
              <a:t>, </a:t>
            </a:r>
            <a:r>
              <a:rPr lang="en-US" kern="1200" dirty="0" err="1"/>
              <a:t>consectetuer</a:t>
            </a:r>
            <a:r>
              <a:rPr lang="en-US" kern="1200" dirty="0"/>
              <a:t> </a:t>
            </a:r>
            <a:r>
              <a:rPr lang="en-US" kern="1200" dirty="0" err="1"/>
              <a:t>adipiscing</a:t>
            </a:r>
            <a:r>
              <a:rPr lang="en-US" kern="1200" dirty="0"/>
              <a:t> </a:t>
            </a:r>
            <a:r>
              <a:rPr lang="en-US" kern="1200" dirty="0" err="1"/>
              <a:t>elit</a:t>
            </a:r>
            <a:r>
              <a:rPr lang="en-US" kern="1200" dirty="0"/>
              <a:t>, </a:t>
            </a:r>
            <a:r>
              <a:rPr lang="en-US" kern="1200" dirty="0" err="1"/>
              <a:t>sed</a:t>
            </a:r>
            <a:r>
              <a:rPr lang="en-US" kern="1200" dirty="0"/>
              <a:t> </a:t>
            </a:r>
            <a:r>
              <a:rPr lang="en-US" kern="1200" dirty="0" err="1"/>
              <a:t>diam</a:t>
            </a:r>
            <a:r>
              <a:rPr lang="en-US" kern="1200" dirty="0"/>
              <a:t> </a:t>
            </a:r>
            <a:r>
              <a:rPr lang="en-US" kern="1200" dirty="0" err="1"/>
              <a:t>nonummy</a:t>
            </a:r>
            <a:r>
              <a:rPr lang="en-US" kern="1200" dirty="0"/>
              <a:t> </a:t>
            </a:r>
            <a:r>
              <a:rPr lang="en-US" kern="1200" dirty="0" err="1"/>
              <a:t>nibh</a:t>
            </a:r>
            <a:r>
              <a:rPr lang="en-US" kern="1200" dirty="0"/>
              <a:t> </a:t>
            </a:r>
            <a:r>
              <a:rPr lang="en-US" kern="1200" dirty="0" err="1"/>
              <a:t>euismod</a:t>
            </a:r>
            <a:r>
              <a:rPr lang="en-US" kern="1200" dirty="0"/>
              <a:t> </a:t>
            </a:r>
            <a:r>
              <a:rPr lang="en-US" kern="1200" dirty="0" err="1"/>
              <a:t>tincidunt</a:t>
            </a:r>
            <a:r>
              <a:rPr lang="en-US" kern="1200" dirty="0"/>
              <a:t> </a:t>
            </a:r>
            <a:r>
              <a:rPr lang="en-US" kern="1200" dirty="0" err="1"/>
              <a:t>ut</a:t>
            </a:r>
            <a:r>
              <a:rPr lang="en-US" kern="1200" dirty="0"/>
              <a:t> </a:t>
            </a:r>
            <a:r>
              <a:rPr lang="en-US" kern="1200" dirty="0" err="1"/>
              <a:t>laoreet</a:t>
            </a:r>
            <a:r>
              <a:rPr lang="en-US" kern="1200" dirty="0"/>
              <a:t> </a:t>
            </a:r>
            <a:r>
              <a:rPr lang="en-US" kern="1200" dirty="0" err="1"/>
              <a:t>dolore</a:t>
            </a:r>
            <a:r>
              <a:rPr lang="en-US" kern="1200" dirty="0"/>
              <a:t> magna </a:t>
            </a:r>
            <a:r>
              <a:rPr lang="en-US" kern="1200" dirty="0" err="1"/>
              <a:t>aliquam</a:t>
            </a:r>
            <a:r>
              <a:rPr lang="en-US" kern="1200" dirty="0"/>
              <a:t> </a:t>
            </a:r>
            <a:r>
              <a:rPr lang="en-US" kern="1200" dirty="0" err="1"/>
              <a:t>erat</a:t>
            </a:r>
            <a:r>
              <a:rPr lang="en-US" kern="1200" dirty="0"/>
              <a:t> </a:t>
            </a:r>
            <a:r>
              <a:rPr lang="en-US" kern="1200" dirty="0" err="1"/>
              <a:t>volutpat</a:t>
            </a:r>
            <a:r>
              <a:rPr lang="en-US" kern="1200" dirty="0"/>
              <a:t>. </a:t>
            </a:r>
            <a:r>
              <a:rPr lang="en-US" kern="1200" dirty="0" err="1"/>
              <a:t>Ut</a:t>
            </a:r>
            <a:r>
              <a:rPr lang="en-US" kern="1200" dirty="0"/>
              <a:t> </a:t>
            </a:r>
            <a:r>
              <a:rPr lang="en-US" kern="1200" dirty="0" err="1"/>
              <a:t>wisi</a:t>
            </a:r>
            <a:r>
              <a:rPr lang="en-US" kern="1200" dirty="0"/>
              <a:t> </a:t>
            </a:r>
            <a:r>
              <a:rPr lang="en-US" kern="1200" dirty="0" err="1"/>
              <a:t>enim</a:t>
            </a:r>
            <a:r>
              <a:rPr lang="en-US" kern="1200" dirty="0"/>
              <a:t> ad minim </a:t>
            </a:r>
            <a:r>
              <a:rPr lang="en-US" kern="1200" dirty="0" err="1"/>
              <a:t>veniam</a:t>
            </a:r>
            <a:r>
              <a:rPr lang="en-US" kern="1200" dirty="0"/>
              <a:t>, </a:t>
            </a:r>
            <a:r>
              <a:rPr lang="en-US" kern="1200" dirty="0" err="1"/>
              <a:t>quis</a:t>
            </a:r>
            <a:r>
              <a:rPr lang="en-US" kern="1200" dirty="0"/>
              <a:t> </a:t>
            </a:r>
            <a:r>
              <a:rPr lang="en-US" kern="1200" dirty="0" err="1"/>
              <a:t>nostrud</a:t>
            </a:r>
            <a:r>
              <a:rPr lang="en-US" kern="1200" dirty="0"/>
              <a:t> </a:t>
            </a:r>
            <a:r>
              <a:rPr lang="en-US" kern="1200" dirty="0" err="1"/>
              <a:t>exerci</a:t>
            </a:r>
            <a:r>
              <a:rPr lang="en-US" kern="1200" dirty="0"/>
              <a:t> </a:t>
            </a:r>
            <a:r>
              <a:rPr lang="en-US" kern="1200" dirty="0" err="1"/>
              <a:t>tation</a:t>
            </a:r>
            <a:r>
              <a:rPr lang="en-US" kern="1200" dirty="0"/>
              <a:t> </a:t>
            </a:r>
            <a:r>
              <a:rPr lang="en-US" kern="1200" dirty="0" err="1"/>
              <a:t>ullamcorper</a:t>
            </a:r>
            <a:r>
              <a:rPr lang="en-US" kern="1200" dirty="0"/>
              <a:t> </a:t>
            </a:r>
            <a:r>
              <a:rPr lang="en-US" kern="1200" dirty="0" err="1"/>
              <a:t>suscipit</a:t>
            </a:r>
            <a:r>
              <a:rPr lang="en-US" kern="1200" dirty="0"/>
              <a:t> </a:t>
            </a:r>
            <a:r>
              <a:rPr lang="en-US" kern="1200" dirty="0" err="1"/>
              <a:t>lobortis</a:t>
            </a:r>
            <a:r>
              <a:rPr lang="en-US" kern="1200" dirty="0"/>
              <a:t> </a:t>
            </a:r>
            <a:r>
              <a:rPr lang="en-US" kern="1200" dirty="0" err="1"/>
              <a:t>nisl</a:t>
            </a:r>
            <a:r>
              <a:rPr lang="en-US" kern="1200" dirty="0"/>
              <a:t> </a:t>
            </a:r>
            <a:r>
              <a:rPr lang="en-US" kern="1200" dirty="0" err="1"/>
              <a:t>ut</a:t>
            </a:r>
            <a:r>
              <a:rPr lang="en-US" kern="1200" dirty="0"/>
              <a:t> </a:t>
            </a:r>
            <a:r>
              <a:rPr lang="en-US" kern="1200" dirty="0" err="1"/>
              <a:t>aliquip</a:t>
            </a:r>
            <a:r>
              <a:rPr lang="en-US" kern="1200" dirty="0"/>
              <a:t> ex </a:t>
            </a:r>
            <a:r>
              <a:rPr lang="en-US" kern="1200" dirty="0" err="1"/>
              <a:t>ea</a:t>
            </a:r>
            <a:r>
              <a:rPr lang="en-US" kern="1200" dirty="0"/>
              <a:t> </a:t>
            </a:r>
            <a:r>
              <a:rPr lang="en-US" kern="1200" dirty="0" err="1"/>
              <a:t>commodo</a:t>
            </a:r>
            <a:r>
              <a:rPr lang="en-US" kern="1200" dirty="0"/>
              <a:t> </a:t>
            </a:r>
            <a:r>
              <a:rPr lang="en-US" kern="1200" dirty="0" err="1"/>
              <a:t>consequat</a:t>
            </a:r>
            <a:r>
              <a:rPr lang="en-US" kern="1200" dirty="0"/>
              <a:t>. </a:t>
            </a:r>
            <a:r>
              <a:rPr lang="en-US" kern="1200" dirty="0" err="1"/>
              <a:t>Duis</a:t>
            </a:r>
            <a:r>
              <a:rPr lang="en-US" kern="1200" dirty="0"/>
              <a:t> </a:t>
            </a:r>
            <a:r>
              <a:rPr lang="en-US" kern="1200" dirty="0" err="1"/>
              <a:t>autem</a:t>
            </a:r>
            <a:r>
              <a:rPr lang="en-US" kern="1200" dirty="0"/>
              <a:t> </a:t>
            </a:r>
            <a:r>
              <a:rPr lang="en-US" kern="1200" dirty="0" err="1"/>
              <a:t>vel</a:t>
            </a:r>
            <a:r>
              <a:rPr lang="en-US" kern="1200" dirty="0"/>
              <a:t> </a:t>
            </a:r>
            <a:r>
              <a:rPr lang="en-US" kern="1200" dirty="0" err="1"/>
              <a:t>eum</a:t>
            </a:r>
            <a:r>
              <a:rPr lang="en-US" kern="1200" dirty="0"/>
              <a:t> </a:t>
            </a:r>
            <a:r>
              <a:rPr lang="en-US" kern="1200" dirty="0" err="1"/>
              <a:t>iriure</a:t>
            </a:r>
            <a:r>
              <a:rPr lang="en-US" kern="1200" dirty="0"/>
              <a:t> dolor in </a:t>
            </a:r>
            <a:r>
              <a:rPr lang="en-US" kern="1200" dirty="0" err="1"/>
              <a:t>hendrerit</a:t>
            </a:r>
            <a:r>
              <a:rPr lang="en-US" kern="1200" dirty="0"/>
              <a:t> in </a:t>
            </a:r>
            <a:r>
              <a:rPr lang="en-US" kern="1200" dirty="0" err="1"/>
              <a:t>vulputate</a:t>
            </a:r>
            <a:r>
              <a:rPr lang="en-US" kern="1200" dirty="0"/>
              <a:t> </a:t>
            </a:r>
            <a:r>
              <a:rPr lang="en-US" kern="1200" dirty="0" err="1"/>
              <a:t>velit</a:t>
            </a:r>
            <a:r>
              <a:rPr lang="en-US" kern="1200" dirty="0"/>
              <a:t> </a:t>
            </a:r>
            <a:r>
              <a:rPr lang="en-US" kern="1200" dirty="0" err="1"/>
              <a:t>esse</a:t>
            </a:r>
            <a:r>
              <a:rPr lang="en-US" kern="1200" dirty="0"/>
              <a:t> </a:t>
            </a:r>
            <a:r>
              <a:rPr lang="en-US" kern="1200" dirty="0" err="1"/>
              <a:t>molestie</a:t>
            </a:r>
            <a:r>
              <a:rPr lang="en-US" kern="1200" dirty="0"/>
              <a:t> </a:t>
            </a:r>
            <a:r>
              <a:rPr lang="en-US" kern="1200" dirty="0" err="1"/>
              <a:t>consequat</a:t>
            </a:r>
            <a:r>
              <a:rPr lang="en-US" kern="1200" dirty="0"/>
              <a:t>, </a:t>
            </a:r>
            <a:r>
              <a:rPr lang="en-US" kern="1200" dirty="0" err="1"/>
              <a:t>vel</a:t>
            </a:r>
            <a:r>
              <a:rPr lang="en-US" kern="1200" dirty="0"/>
              <a:t> </a:t>
            </a:r>
            <a:r>
              <a:rPr lang="en-US" kern="1200" dirty="0" err="1"/>
              <a:t>illum</a:t>
            </a:r>
            <a:r>
              <a:rPr lang="en-US" kern="1200" dirty="0"/>
              <a:t> </a:t>
            </a:r>
            <a:r>
              <a:rPr lang="en-US" kern="1200" dirty="0" err="1"/>
              <a:t>dolore</a:t>
            </a:r>
            <a:r>
              <a:rPr lang="en-US" kern="1200" dirty="0"/>
              <a:t> </a:t>
            </a:r>
            <a:r>
              <a:rPr lang="en-US" kern="1200" dirty="0" err="1"/>
              <a:t>eu</a:t>
            </a:r>
            <a:r>
              <a:rPr lang="en-US" kern="1200" dirty="0"/>
              <a:t> </a:t>
            </a:r>
            <a:r>
              <a:rPr lang="en-US" kern="1200" dirty="0" err="1"/>
              <a:t>feugiat</a:t>
            </a:r>
            <a:r>
              <a:rPr lang="en-US" kern="1200" dirty="0"/>
              <a:t> </a:t>
            </a:r>
            <a:r>
              <a:rPr lang="en-US" kern="1200" dirty="0" err="1"/>
              <a:t>nulla</a:t>
            </a:r>
            <a:r>
              <a:rPr lang="en-US" kern="1200" dirty="0"/>
              <a:t> </a:t>
            </a:r>
            <a:r>
              <a:rPr lang="en-US" kern="1200" dirty="0" err="1"/>
              <a:t>facilisis</a:t>
            </a:r>
            <a:r>
              <a:rPr lang="en-US" kern="1200" dirty="0"/>
              <a:t> at </a:t>
            </a:r>
            <a:r>
              <a:rPr lang="en-US" kern="1200" dirty="0" err="1"/>
              <a:t>vero</a:t>
            </a:r>
            <a:r>
              <a:rPr lang="en-US" kern="1200" dirty="0"/>
              <a:t> </a:t>
            </a:r>
            <a:r>
              <a:rPr lang="en-US" kern="1200" dirty="0" err="1"/>
              <a:t>eros</a:t>
            </a:r>
            <a:r>
              <a:rPr lang="en-US" kern="1200" dirty="0"/>
              <a:t> et </a:t>
            </a:r>
            <a:r>
              <a:rPr lang="en-US" kern="1200" dirty="0" err="1"/>
              <a:t>accumsan</a:t>
            </a:r>
            <a:r>
              <a:rPr lang="en-US" kern="1200" dirty="0"/>
              <a:t> et </a:t>
            </a:r>
            <a:r>
              <a:rPr lang="en-US" kern="1200" dirty="0" err="1"/>
              <a:t>iusto</a:t>
            </a:r>
            <a:r>
              <a:rPr lang="en-US" kern="1200" dirty="0"/>
              <a:t> </a:t>
            </a:r>
            <a:r>
              <a:rPr lang="en-US" kern="1200" dirty="0" err="1"/>
              <a:t>odio</a:t>
            </a:r>
            <a:r>
              <a:rPr lang="en-US" kern="1200" dirty="0"/>
              <a:t> </a:t>
            </a:r>
            <a:r>
              <a:rPr lang="en-US" kern="1200" dirty="0" err="1"/>
              <a:t>dignissim</a:t>
            </a:r>
            <a:r>
              <a:rPr lang="en-US" kern="1200" dirty="0"/>
              <a:t> qui </a:t>
            </a:r>
            <a:r>
              <a:rPr lang="en-US" kern="1200" dirty="0" err="1"/>
              <a:t>blandit</a:t>
            </a:r>
            <a:r>
              <a:rPr lang="en-US" kern="1200" dirty="0"/>
              <a:t> </a:t>
            </a:r>
            <a:r>
              <a:rPr lang="en-US" kern="1200" dirty="0" err="1"/>
              <a:t>praesent</a:t>
            </a:r>
            <a:r>
              <a:rPr lang="en-US" kern="1200" dirty="0"/>
              <a:t> </a:t>
            </a:r>
            <a:r>
              <a:rPr lang="en-US" kern="1200" dirty="0" err="1"/>
              <a:t>luptatum</a:t>
            </a:r>
            <a:r>
              <a:rPr lang="en-US" kern="1200" dirty="0"/>
              <a:t> </a:t>
            </a:r>
            <a:r>
              <a:rPr lang="en-US" kern="1200" dirty="0" err="1"/>
              <a:t>zzril</a:t>
            </a:r>
            <a:r>
              <a:rPr lang="en-US" kern="1200" dirty="0"/>
              <a:t> </a:t>
            </a:r>
            <a:r>
              <a:rPr lang="en-US" kern="1200" dirty="0" err="1"/>
              <a:t>delenit</a:t>
            </a:r>
            <a:r>
              <a:rPr lang="en-US" kern="1200" dirty="0"/>
              <a:t> </a:t>
            </a:r>
            <a:r>
              <a:rPr lang="en-US" kern="1200" dirty="0" err="1"/>
              <a:t>augue</a:t>
            </a:r>
            <a:r>
              <a:rPr lang="en-US" kern="1200" dirty="0"/>
              <a:t> </a:t>
            </a:r>
            <a:r>
              <a:rPr lang="en-US" kern="1200" dirty="0" err="1"/>
              <a:t>duis</a:t>
            </a:r>
            <a:r>
              <a:rPr lang="en-US" kern="1200" dirty="0"/>
              <a:t>.</a:t>
            </a:r>
          </a:p>
        </p:txBody>
      </p:sp>
      <p:grpSp>
        <p:nvGrpSpPr>
          <p:cNvPr id="17" name="Group 16">
            <a:extLst>
              <a:ext uri="{FF2B5EF4-FFF2-40B4-BE49-F238E27FC236}">
                <a16:creationId xmlns:a16="http://schemas.microsoft.com/office/drawing/2014/main" id="{C60AD47F-5E79-1A42-872C-CD3E2DD13719}"/>
              </a:ext>
            </a:extLst>
          </p:cNvPr>
          <p:cNvGrpSpPr/>
          <p:nvPr userDrawn="1"/>
        </p:nvGrpSpPr>
        <p:grpSpPr>
          <a:xfrm>
            <a:off x="7354484" y="2243270"/>
            <a:ext cx="2360556" cy="2147978"/>
            <a:chOff x="2057400" y="1371600"/>
            <a:chExt cx="4648200" cy="4229608"/>
          </a:xfrm>
        </p:grpSpPr>
        <p:sp>
          <p:nvSpPr>
            <p:cNvPr id="18" name="Freeform 3">
              <a:extLst>
                <a:ext uri="{FF2B5EF4-FFF2-40B4-BE49-F238E27FC236}">
                  <a16:creationId xmlns:a16="http://schemas.microsoft.com/office/drawing/2014/main" id="{617AAE3C-4E7B-BA45-88C9-330666BABBD2}"/>
                </a:ext>
              </a:extLst>
            </p:cNvPr>
            <p:cNvSpPr>
              <a:spLocks noEditPoints="1"/>
            </p:cNvSpPr>
            <p:nvPr/>
          </p:nvSpPr>
          <p:spPr bwMode="auto">
            <a:xfrm>
              <a:off x="2057400" y="3689041"/>
              <a:ext cx="1678147" cy="1674008"/>
            </a:xfrm>
            <a:custGeom>
              <a:avLst/>
              <a:gdLst/>
              <a:ahLst/>
              <a:cxnLst>
                <a:cxn ang="0">
                  <a:pos x="432" y="152"/>
                </a:cxn>
                <a:cxn ang="0">
                  <a:pos x="455" y="196"/>
                </a:cxn>
                <a:cxn ang="0">
                  <a:pos x="502" y="192"/>
                </a:cxn>
                <a:cxn ang="0">
                  <a:pos x="526" y="212"/>
                </a:cxn>
                <a:cxn ang="0">
                  <a:pos x="531" y="274"/>
                </a:cxn>
                <a:cxn ang="0">
                  <a:pos x="511" y="298"/>
                </a:cxn>
                <a:cxn ang="0">
                  <a:pos x="465" y="302"/>
                </a:cxn>
                <a:cxn ang="0">
                  <a:pos x="450" y="350"/>
                </a:cxn>
                <a:cxn ang="0">
                  <a:pos x="486" y="380"/>
                </a:cxn>
                <a:cxn ang="0">
                  <a:pos x="488" y="411"/>
                </a:cxn>
                <a:cxn ang="0">
                  <a:pos x="448" y="459"/>
                </a:cxn>
                <a:cxn ang="0">
                  <a:pos x="417" y="462"/>
                </a:cxn>
                <a:cxn ang="0">
                  <a:pos x="382" y="432"/>
                </a:cxn>
                <a:cxn ang="0">
                  <a:pos x="337" y="456"/>
                </a:cxn>
                <a:cxn ang="0">
                  <a:pos x="341" y="502"/>
                </a:cxn>
                <a:cxn ang="0">
                  <a:pos x="321" y="526"/>
                </a:cxn>
                <a:cxn ang="0">
                  <a:pos x="258" y="531"/>
                </a:cxn>
                <a:cxn ang="0">
                  <a:pos x="234" y="511"/>
                </a:cxn>
                <a:cxn ang="0">
                  <a:pos x="230" y="465"/>
                </a:cxn>
                <a:cxn ang="0">
                  <a:pos x="182" y="450"/>
                </a:cxn>
                <a:cxn ang="0">
                  <a:pos x="152" y="485"/>
                </a:cxn>
                <a:cxn ang="0">
                  <a:pos x="121" y="488"/>
                </a:cxn>
                <a:cxn ang="0">
                  <a:pos x="73" y="448"/>
                </a:cxn>
                <a:cxn ang="0">
                  <a:pos x="71" y="417"/>
                </a:cxn>
                <a:cxn ang="0">
                  <a:pos x="100" y="381"/>
                </a:cxn>
                <a:cxn ang="0">
                  <a:pos x="77" y="336"/>
                </a:cxn>
                <a:cxn ang="0">
                  <a:pos x="31" y="340"/>
                </a:cxn>
                <a:cxn ang="0">
                  <a:pos x="7" y="320"/>
                </a:cxn>
                <a:cxn ang="0">
                  <a:pos x="1" y="258"/>
                </a:cxn>
                <a:cxn ang="0">
                  <a:pos x="21" y="234"/>
                </a:cxn>
                <a:cxn ang="0">
                  <a:pos x="68" y="230"/>
                </a:cxn>
                <a:cxn ang="0">
                  <a:pos x="83" y="182"/>
                </a:cxn>
                <a:cxn ang="0">
                  <a:pos x="47" y="152"/>
                </a:cxn>
                <a:cxn ang="0">
                  <a:pos x="45" y="121"/>
                </a:cxn>
                <a:cxn ang="0">
                  <a:pos x="85" y="73"/>
                </a:cxn>
                <a:cxn ang="0">
                  <a:pos x="116" y="70"/>
                </a:cxn>
                <a:cxn ang="0">
                  <a:pos x="152" y="100"/>
                </a:cxn>
                <a:cxn ang="0">
                  <a:pos x="196" y="77"/>
                </a:cxn>
                <a:cxn ang="0">
                  <a:pos x="192" y="31"/>
                </a:cxn>
                <a:cxn ang="0">
                  <a:pos x="212" y="7"/>
                </a:cxn>
                <a:cxn ang="0">
                  <a:pos x="275" y="1"/>
                </a:cxn>
                <a:cxn ang="0">
                  <a:pos x="298" y="21"/>
                </a:cxn>
                <a:cxn ang="0">
                  <a:pos x="303" y="68"/>
                </a:cxn>
                <a:cxn ang="0">
                  <a:pos x="350" y="83"/>
                </a:cxn>
                <a:cxn ang="0">
                  <a:pos x="380" y="47"/>
                </a:cxn>
                <a:cxn ang="0">
                  <a:pos x="411" y="44"/>
                </a:cxn>
                <a:cxn ang="0">
                  <a:pos x="460" y="84"/>
                </a:cxn>
                <a:cxn ang="0">
                  <a:pos x="462" y="115"/>
                </a:cxn>
                <a:cxn ang="0">
                  <a:pos x="432" y="152"/>
                </a:cxn>
                <a:cxn ang="0">
                  <a:pos x="331" y="189"/>
                </a:cxn>
                <a:cxn ang="0">
                  <a:pos x="189" y="201"/>
                </a:cxn>
                <a:cxn ang="0">
                  <a:pos x="202" y="344"/>
                </a:cxn>
                <a:cxn ang="0">
                  <a:pos x="344" y="331"/>
                </a:cxn>
                <a:cxn ang="0">
                  <a:pos x="331" y="189"/>
                </a:cxn>
              </a:cxnLst>
              <a:rect l="0" t="0" r="r" b="b"/>
              <a:pathLst>
                <a:path w="533" h="532">
                  <a:moveTo>
                    <a:pt x="432" y="152"/>
                  </a:moveTo>
                  <a:cubicBezTo>
                    <a:pt x="442" y="165"/>
                    <a:pt x="450" y="180"/>
                    <a:pt x="455" y="196"/>
                  </a:cubicBezTo>
                  <a:cubicBezTo>
                    <a:pt x="502" y="192"/>
                    <a:pt x="502" y="192"/>
                    <a:pt x="502" y="192"/>
                  </a:cubicBezTo>
                  <a:cubicBezTo>
                    <a:pt x="514" y="191"/>
                    <a:pt x="525" y="200"/>
                    <a:pt x="526" y="212"/>
                  </a:cubicBezTo>
                  <a:cubicBezTo>
                    <a:pt x="531" y="274"/>
                    <a:pt x="531" y="274"/>
                    <a:pt x="531" y="274"/>
                  </a:cubicBezTo>
                  <a:cubicBezTo>
                    <a:pt x="533" y="286"/>
                    <a:pt x="524" y="297"/>
                    <a:pt x="511" y="298"/>
                  </a:cubicBezTo>
                  <a:cubicBezTo>
                    <a:pt x="465" y="302"/>
                    <a:pt x="465" y="302"/>
                    <a:pt x="465" y="302"/>
                  </a:cubicBezTo>
                  <a:cubicBezTo>
                    <a:pt x="462" y="319"/>
                    <a:pt x="457" y="335"/>
                    <a:pt x="450" y="350"/>
                  </a:cubicBezTo>
                  <a:cubicBezTo>
                    <a:pt x="486" y="380"/>
                    <a:pt x="486" y="380"/>
                    <a:pt x="486" y="380"/>
                  </a:cubicBezTo>
                  <a:cubicBezTo>
                    <a:pt x="495" y="388"/>
                    <a:pt x="496" y="402"/>
                    <a:pt x="488" y="411"/>
                  </a:cubicBezTo>
                  <a:cubicBezTo>
                    <a:pt x="448" y="459"/>
                    <a:pt x="448" y="459"/>
                    <a:pt x="448" y="459"/>
                  </a:cubicBezTo>
                  <a:cubicBezTo>
                    <a:pt x="440" y="469"/>
                    <a:pt x="426" y="470"/>
                    <a:pt x="417" y="462"/>
                  </a:cubicBezTo>
                  <a:cubicBezTo>
                    <a:pt x="382" y="432"/>
                    <a:pt x="382" y="432"/>
                    <a:pt x="382" y="432"/>
                  </a:cubicBezTo>
                  <a:cubicBezTo>
                    <a:pt x="368" y="442"/>
                    <a:pt x="352" y="450"/>
                    <a:pt x="337" y="456"/>
                  </a:cubicBezTo>
                  <a:cubicBezTo>
                    <a:pt x="341" y="502"/>
                    <a:pt x="341" y="502"/>
                    <a:pt x="341" y="502"/>
                  </a:cubicBezTo>
                  <a:cubicBezTo>
                    <a:pt x="342" y="514"/>
                    <a:pt x="333" y="524"/>
                    <a:pt x="321" y="526"/>
                  </a:cubicBezTo>
                  <a:cubicBezTo>
                    <a:pt x="258" y="531"/>
                    <a:pt x="258" y="531"/>
                    <a:pt x="258" y="531"/>
                  </a:cubicBezTo>
                  <a:cubicBezTo>
                    <a:pt x="246" y="532"/>
                    <a:pt x="236" y="523"/>
                    <a:pt x="234" y="511"/>
                  </a:cubicBezTo>
                  <a:cubicBezTo>
                    <a:pt x="230" y="465"/>
                    <a:pt x="230" y="465"/>
                    <a:pt x="230" y="465"/>
                  </a:cubicBezTo>
                  <a:cubicBezTo>
                    <a:pt x="214" y="462"/>
                    <a:pt x="198" y="457"/>
                    <a:pt x="182" y="450"/>
                  </a:cubicBezTo>
                  <a:cubicBezTo>
                    <a:pt x="152" y="485"/>
                    <a:pt x="152" y="485"/>
                    <a:pt x="152" y="485"/>
                  </a:cubicBezTo>
                  <a:cubicBezTo>
                    <a:pt x="145" y="495"/>
                    <a:pt x="131" y="496"/>
                    <a:pt x="121" y="488"/>
                  </a:cubicBezTo>
                  <a:cubicBezTo>
                    <a:pt x="73" y="448"/>
                    <a:pt x="73" y="448"/>
                    <a:pt x="73" y="448"/>
                  </a:cubicBezTo>
                  <a:cubicBezTo>
                    <a:pt x="64" y="440"/>
                    <a:pt x="63" y="426"/>
                    <a:pt x="71" y="417"/>
                  </a:cubicBezTo>
                  <a:cubicBezTo>
                    <a:pt x="100" y="381"/>
                    <a:pt x="100" y="381"/>
                    <a:pt x="100" y="381"/>
                  </a:cubicBezTo>
                  <a:cubicBezTo>
                    <a:pt x="91" y="367"/>
                    <a:pt x="83" y="352"/>
                    <a:pt x="77" y="336"/>
                  </a:cubicBezTo>
                  <a:cubicBezTo>
                    <a:pt x="31" y="340"/>
                    <a:pt x="31" y="340"/>
                    <a:pt x="31" y="340"/>
                  </a:cubicBezTo>
                  <a:cubicBezTo>
                    <a:pt x="19" y="342"/>
                    <a:pt x="8" y="333"/>
                    <a:pt x="7" y="320"/>
                  </a:cubicBezTo>
                  <a:cubicBezTo>
                    <a:pt x="1" y="258"/>
                    <a:pt x="1" y="258"/>
                    <a:pt x="1" y="258"/>
                  </a:cubicBezTo>
                  <a:cubicBezTo>
                    <a:pt x="0" y="246"/>
                    <a:pt x="9" y="235"/>
                    <a:pt x="21" y="234"/>
                  </a:cubicBezTo>
                  <a:cubicBezTo>
                    <a:pt x="68" y="230"/>
                    <a:pt x="68" y="230"/>
                    <a:pt x="68" y="230"/>
                  </a:cubicBezTo>
                  <a:cubicBezTo>
                    <a:pt x="71" y="214"/>
                    <a:pt x="76" y="197"/>
                    <a:pt x="83" y="182"/>
                  </a:cubicBezTo>
                  <a:cubicBezTo>
                    <a:pt x="47" y="152"/>
                    <a:pt x="47" y="152"/>
                    <a:pt x="47" y="152"/>
                  </a:cubicBezTo>
                  <a:cubicBezTo>
                    <a:pt x="38" y="144"/>
                    <a:pt x="37" y="130"/>
                    <a:pt x="45" y="121"/>
                  </a:cubicBezTo>
                  <a:cubicBezTo>
                    <a:pt x="85" y="73"/>
                    <a:pt x="85" y="73"/>
                    <a:pt x="85" y="73"/>
                  </a:cubicBezTo>
                  <a:cubicBezTo>
                    <a:pt x="93" y="64"/>
                    <a:pt x="107" y="62"/>
                    <a:pt x="116" y="70"/>
                  </a:cubicBezTo>
                  <a:cubicBezTo>
                    <a:pt x="152" y="100"/>
                    <a:pt x="152" y="100"/>
                    <a:pt x="152" y="100"/>
                  </a:cubicBezTo>
                  <a:cubicBezTo>
                    <a:pt x="166" y="91"/>
                    <a:pt x="181" y="83"/>
                    <a:pt x="196" y="77"/>
                  </a:cubicBezTo>
                  <a:cubicBezTo>
                    <a:pt x="192" y="31"/>
                    <a:pt x="192" y="31"/>
                    <a:pt x="192" y="31"/>
                  </a:cubicBezTo>
                  <a:cubicBezTo>
                    <a:pt x="191" y="19"/>
                    <a:pt x="200" y="8"/>
                    <a:pt x="212" y="7"/>
                  </a:cubicBezTo>
                  <a:cubicBezTo>
                    <a:pt x="275" y="1"/>
                    <a:pt x="275" y="1"/>
                    <a:pt x="275" y="1"/>
                  </a:cubicBezTo>
                  <a:cubicBezTo>
                    <a:pt x="287" y="0"/>
                    <a:pt x="297" y="9"/>
                    <a:pt x="298" y="21"/>
                  </a:cubicBezTo>
                  <a:cubicBezTo>
                    <a:pt x="303" y="68"/>
                    <a:pt x="303" y="68"/>
                    <a:pt x="303" y="68"/>
                  </a:cubicBezTo>
                  <a:cubicBezTo>
                    <a:pt x="319" y="71"/>
                    <a:pt x="335" y="76"/>
                    <a:pt x="350" y="83"/>
                  </a:cubicBezTo>
                  <a:cubicBezTo>
                    <a:pt x="380" y="47"/>
                    <a:pt x="380" y="47"/>
                    <a:pt x="380" y="47"/>
                  </a:cubicBezTo>
                  <a:cubicBezTo>
                    <a:pt x="388" y="38"/>
                    <a:pt x="402" y="36"/>
                    <a:pt x="411" y="44"/>
                  </a:cubicBezTo>
                  <a:cubicBezTo>
                    <a:pt x="460" y="84"/>
                    <a:pt x="460" y="84"/>
                    <a:pt x="460" y="84"/>
                  </a:cubicBezTo>
                  <a:cubicBezTo>
                    <a:pt x="469" y="92"/>
                    <a:pt x="470" y="106"/>
                    <a:pt x="462" y="115"/>
                  </a:cubicBezTo>
                  <a:cubicBezTo>
                    <a:pt x="432" y="152"/>
                    <a:pt x="432" y="152"/>
                    <a:pt x="432" y="152"/>
                  </a:cubicBezTo>
                  <a:close/>
                  <a:moveTo>
                    <a:pt x="331" y="189"/>
                  </a:moveTo>
                  <a:cubicBezTo>
                    <a:pt x="288" y="153"/>
                    <a:pt x="225" y="158"/>
                    <a:pt x="189" y="201"/>
                  </a:cubicBezTo>
                  <a:cubicBezTo>
                    <a:pt x="153" y="244"/>
                    <a:pt x="159" y="308"/>
                    <a:pt x="202" y="344"/>
                  </a:cubicBezTo>
                  <a:cubicBezTo>
                    <a:pt x="244" y="380"/>
                    <a:pt x="308" y="374"/>
                    <a:pt x="344" y="331"/>
                  </a:cubicBezTo>
                  <a:cubicBezTo>
                    <a:pt x="380" y="288"/>
                    <a:pt x="374" y="224"/>
                    <a:pt x="331" y="189"/>
                  </a:cubicBezTo>
                  <a:close/>
                </a:path>
              </a:pathLst>
            </a:custGeom>
            <a:solidFill>
              <a:schemeClr val="accent1"/>
            </a:solidFill>
            <a:ln w="9525">
              <a:noFill/>
              <a:round/>
              <a:headEnd/>
              <a:tailEnd/>
            </a:ln>
          </p:spPr>
          <p:txBody>
            <a:bodyPr/>
            <a:lstStyle/>
            <a:p>
              <a:endParaRPr lang="en-US"/>
            </a:p>
          </p:txBody>
        </p:sp>
        <p:sp>
          <p:nvSpPr>
            <p:cNvPr id="19" name="Freeform 18">
              <a:extLst>
                <a:ext uri="{FF2B5EF4-FFF2-40B4-BE49-F238E27FC236}">
                  <a16:creationId xmlns:a16="http://schemas.microsoft.com/office/drawing/2014/main" id="{A8AFAB69-39B4-C04C-BFD9-EAF7E8C8F766}"/>
                </a:ext>
              </a:extLst>
            </p:cNvPr>
            <p:cNvSpPr>
              <a:spLocks noEditPoints="1"/>
            </p:cNvSpPr>
            <p:nvPr/>
          </p:nvSpPr>
          <p:spPr bwMode="auto">
            <a:xfrm>
              <a:off x="5014135" y="1611335"/>
              <a:ext cx="1691465" cy="1687294"/>
            </a:xfrm>
            <a:custGeom>
              <a:avLst/>
              <a:gdLst/>
              <a:ahLst/>
              <a:cxnLst>
                <a:cxn ang="0">
                  <a:pos x="432" y="152"/>
                </a:cxn>
                <a:cxn ang="0">
                  <a:pos x="455" y="196"/>
                </a:cxn>
                <a:cxn ang="0">
                  <a:pos x="502" y="192"/>
                </a:cxn>
                <a:cxn ang="0">
                  <a:pos x="526" y="212"/>
                </a:cxn>
                <a:cxn ang="0">
                  <a:pos x="531" y="274"/>
                </a:cxn>
                <a:cxn ang="0">
                  <a:pos x="511" y="298"/>
                </a:cxn>
                <a:cxn ang="0">
                  <a:pos x="465" y="302"/>
                </a:cxn>
                <a:cxn ang="0">
                  <a:pos x="450" y="350"/>
                </a:cxn>
                <a:cxn ang="0">
                  <a:pos x="486" y="380"/>
                </a:cxn>
                <a:cxn ang="0">
                  <a:pos x="488" y="411"/>
                </a:cxn>
                <a:cxn ang="0">
                  <a:pos x="448" y="459"/>
                </a:cxn>
                <a:cxn ang="0">
                  <a:pos x="417" y="462"/>
                </a:cxn>
                <a:cxn ang="0">
                  <a:pos x="382" y="432"/>
                </a:cxn>
                <a:cxn ang="0">
                  <a:pos x="337" y="456"/>
                </a:cxn>
                <a:cxn ang="0">
                  <a:pos x="341" y="502"/>
                </a:cxn>
                <a:cxn ang="0">
                  <a:pos x="321" y="526"/>
                </a:cxn>
                <a:cxn ang="0">
                  <a:pos x="258" y="531"/>
                </a:cxn>
                <a:cxn ang="0">
                  <a:pos x="234" y="511"/>
                </a:cxn>
                <a:cxn ang="0">
                  <a:pos x="230" y="465"/>
                </a:cxn>
                <a:cxn ang="0">
                  <a:pos x="182" y="450"/>
                </a:cxn>
                <a:cxn ang="0">
                  <a:pos x="152" y="485"/>
                </a:cxn>
                <a:cxn ang="0">
                  <a:pos x="121" y="488"/>
                </a:cxn>
                <a:cxn ang="0">
                  <a:pos x="73" y="448"/>
                </a:cxn>
                <a:cxn ang="0">
                  <a:pos x="71" y="417"/>
                </a:cxn>
                <a:cxn ang="0">
                  <a:pos x="100" y="381"/>
                </a:cxn>
                <a:cxn ang="0">
                  <a:pos x="77" y="336"/>
                </a:cxn>
                <a:cxn ang="0">
                  <a:pos x="31" y="340"/>
                </a:cxn>
                <a:cxn ang="0">
                  <a:pos x="7" y="320"/>
                </a:cxn>
                <a:cxn ang="0">
                  <a:pos x="1" y="258"/>
                </a:cxn>
                <a:cxn ang="0">
                  <a:pos x="21" y="234"/>
                </a:cxn>
                <a:cxn ang="0">
                  <a:pos x="68" y="230"/>
                </a:cxn>
                <a:cxn ang="0">
                  <a:pos x="83" y="182"/>
                </a:cxn>
                <a:cxn ang="0">
                  <a:pos x="47" y="152"/>
                </a:cxn>
                <a:cxn ang="0">
                  <a:pos x="45" y="121"/>
                </a:cxn>
                <a:cxn ang="0">
                  <a:pos x="85" y="73"/>
                </a:cxn>
                <a:cxn ang="0">
                  <a:pos x="116" y="70"/>
                </a:cxn>
                <a:cxn ang="0">
                  <a:pos x="152" y="100"/>
                </a:cxn>
                <a:cxn ang="0">
                  <a:pos x="196" y="77"/>
                </a:cxn>
                <a:cxn ang="0">
                  <a:pos x="192" y="31"/>
                </a:cxn>
                <a:cxn ang="0">
                  <a:pos x="212" y="7"/>
                </a:cxn>
                <a:cxn ang="0">
                  <a:pos x="275" y="1"/>
                </a:cxn>
                <a:cxn ang="0">
                  <a:pos x="298" y="21"/>
                </a:cxn>
                <a:cxn ang="0">
                  <a:pos x="303" y="68"/>
                </a:cxn>
                <a:cxn ang="0">
                  <a:pos x="350" y="83"/>
                </a:cxn>
                <a:cxn ang="0">
                  <a:pos x="380" y="47"/>
                </a:cxn>
                <a:cxn ang="0">
                  <a:pos x="411" y="44"/>
                </a:cxn>
                <a:cxn ang="0">
                  <a:pos x="460" y="84"/>
                </a:cxn>
                <a:cxn ang="0">
                  <a:pos x="462" y="115"/>
                </a:cxn>
                <a:cxn ang="0">
                  <a:pos x="432" y="152"/>
                </a:cxn>
                <a:cxn ang="0">
                  <a:pos x="331" y="189"/>
                </a:cxn>
                <a:cxn ang="0">
                  <a:pos x="189" y="201"/>
                </a:cxn>
                <a:cxn ang="0">
                  <a:pos x="202" y="344"/>
                </a:cxn>
                <a:cxn ang="0">
                  <a:pos x="344" y="331"/>
                </a:cxn>
                <a:cxn ang="0">
                  <a:pos x="331" y="189"/>
                </a:cxn>
              </a:cxnLst>
              <a:rect l="0" t="0" r="r" b="b"/>
              <a:pathLst>
                <a:path w="533" h="532">
                  <a:moveTo>
                    <a:pt x="432" y="152"/>
                  </a:moveTo>
                  <a:cubicBezTo>
                    <a:pt x="442" y="165"/>
                    <a:pt x="450" y="180"/>
                    <a:pt x="455" y="196"/>
                  </a:cubicBezTo>
                  <a:cubicBezTo>
                    <a:pt x="502" y="192"/>
                    <a:pt x="502" y="192"/>
                    <a:pt x="502" y="192"/>
                  </a:cubicBezTo>
                  <a:cubicBezTo>
                    <a:pt x="514" y="191"/>
                    <a:pt x="525" y="200"/>
                    <a:pt x="526" y="212"/>
                  </a:cubicBezTo>
                  <a:cubicBezTo>
                    <a:pt x="531" y="274"/>
                    <a:pt x="531" y="274"/>
                    <a:pt x="531" y="274"/>
                  </a:cubicBezTo>
                  <a:cubicBezTo>
                    <a:pt x="533" y="286"/>
                    <a:pt x="524" y="297"/>
                    <a:pt x="511" y="298"/>
                  </a:cubicBezTo>
                  <a:cubicBezTo>
                    <a:pt x="465" y="302"/>
                    <a:pt x="465" y="302"/>
                    <a:pt x="465" y="302"/>
                  </a:cubicBezTo>
                  <a:cubicBezTo>
                    <a:pt x="462" y="319"/>
                    <a:pt x="457" y="335"/>
                    <a:pt x="450" y="350"/>
                  </a:cubicBezTo>
                  <a:cubicBezTo>
                    <a:pt x="486" y="380"/>
                    <a:pt x="486" y="380"/>
                    <a:pt x="486" y="380"/>
                  </a:cubicBezTo>
                  <a:cubicBezTo>
                    <a:pt x="495" y="388"/>
                    <a:pt x="496" y="402"/>
                    <a:pt x="488" y="411"/>
                  </a:cubicBezTo>
                  <a:cubicBezTo>
                    <a:pt x="448" y="459"/>
                    <a:pt x="448" y="459"/>
                    <a:pt x="448" y="459"/>
                  </a:cubicBezTo>
                  <a:cubicBezTo>
                    <a:pt x="440" y="469"/>
                    <a:pt x="426" y="470"/>
                    <a:pt x="417" y="462"/>
                  </a:cubicBezTo>
                  <a:cubicBezTo>
                    <a:pt x="382" y="432"/>
                    <a:pt x="382" y="432"/>
                    <a:pt x="382" y="432"/>
                  </a:cubicBezTo>
                  <a:cubicBezTo>
                    <a:pt x="368" y="442"/>
                    <a:pt x="352" y="450"/>
                    <a:pt x="337" y="456"/>
                  </a:cubicBezTo>
                  <a:cubicBezTo>
                    <a:pt x="341" y="502"/>
                    <a:pt x="341" y="502"/>
                    <a:pt x="341" y="502"/>
                  </a:cubicBezTo>
                  <a:cubicBezTo>
                    <a:pt x="342" y="514"/>
                    <a:pt x="333" y="524"/>
                    <a:pt x="321" y="526"/>
                  </a:cubicBezTo>
                  <a:cubicBezTo>
                    <a:pt x="258" y="531"/>
                    <a:pt x="258" y="531"/>
                    <a:pt x="258" y="531"/>
                  </a:cubicBezTo>
                  <a:cubicBezTo>
                    <a:pt x="246" y="532"/>
                    <a:pt x="236" y="523"/>
                    <a:pt x="234" y="511"/>
                  </a:cubicBezTo>
                  <a:cubicBezTo>
                    <a:pt x="230" y="465"/>
                    <a:pt x="230" y="465"/>
                    <a:pt x="230" y="465"/>
                  </a:cubicBezTo>
                  <a:cubicBezTo>
                    <a:pt x="214" y="462"/>
                    <a:pt x="198" y="457"/>
                    <a:pt x="182" y="450"/>
                  </a:cubicBezTo>
                  <a:cubicBezTo>
                    <a:pt x="152" y="485"/>
                    <a:pt x="152" y="485"/>
                    <a:pt x="152" y="485"/>
                  </a:cubicBezTo>
                  <a:cubicBezTo>
                    <a:pt x="145" y="495"/>
                    <a:pt x="131" y="496"/>
                    <a:pt x="121" y="488"/>
                  </a:cubicBezTo>
                  <a:cubicBezTo>
                    <a:pt x="73" y="448"/>
                    <a:pt x="73" y="448"/>
                    <a:pt x="73" y="448"/>
                  </a:cubicBezTo>
                  <a:cubicBezTo>
                    <a:pt x="64" y="440"/>
                    <a:pt x="63" y="426"/>
                    <a:pt x="71" y="417"/>
                  </a:cubicBezTo>
                  <a:cubicBezTo>
                    <a:pt x="100" y="381"/>
                    <a:pt x="100" y="381"/>
                    <a:pt x="100" y="381"/>
                  </a:cubicBezTo>
                  <a:cubicBezTo>
                    <a:pt x="91" y="367"/>
                    <a:pt x="83" y="352"/>
                    <a:pt x="77" y="336"/>
                  </a:cubicBezTo>
                  <a:cubicBezTo>
                    <a:pt x="31" y="340"/>
                    <a:pt x="31" y="340"/>
                    <a:pt x="31" y="340"/>
                  </a:cubicBezTo>
                  <a:cubicBezTo>
                    <a:pt x="19" y="342"/>
                    <a:pt x="8" y="333"/>
                    <a:pt x="7" y="320"/>
                  </a:cubicBezTo>
                  <a:cubicBezTo>
                    <a:pt x="1" y="258"/>
                    <a:pt x="1" y="258"/>
                    <a:pt x="1" y="258"/>
                  </a:cubicBezTo>
                  <a:cubicBezTo>
                    <a:pt x="0" y="246"/>
                    <a:pt x="9" y="235"/>
                    <a:pt x="21" y="234"/>
                  </a:cubicBezTo>
                  <a:cubicBezTo>
                    <a:pt x="68" y="230"/>
                    <a:pt x="68" y="230"/>
                    <a:pt x="68" y="230"/>
                  </a:cubicBezTo>
                  <a:cubicBezTo>
                    <a:pt x="71" y="214"/>
                    <a:pt x="76" y="197"/>
                    <a:pt x="83" y="182"/>
                  </a:cubicBezTo>
                  <a:cubicBezTo>
                    <a:pt x="47" y="152"/>
                    <a:pt x="47" y="152"/>
                    <a:pt x="47" y="152"/>
                  </a:cubicBezTo>
                  <a:cubicBezTo>
                    <a:pt x="38" y="144"/>
                    <a:pt x="37" y="130"/>
                    <a:pt x="45" y="121"/>
                  </a:cubicBezTo>
                  <a:cubicBezTo>
                    <a:pt x="85" y="73"/>
                    <a:pt x="85" y="73"/>
                    <a:pt x="85" y="73"/>
                  </a:cubicBezTo>
                  <a:cubicBezTo>
                    <a:pt x="93" y="64"/>
                    <a:pt x="107" y="62"/>
                    <a:pt x="116" y="70"/>
                  </a:cubicBezTo>
                  <a:cubicBezTo>
                    <a:pt x="152" y="100"/>
                    <a:pt x="152" y="100"/>
                    <a:pt x="152" y="100"/>
                  </a:cubicBezTo>
                  <a:cubicBezTo>
                    <a:pt x="166" y="91"/>
                    <a:pt x="181" y="83"/>
                    <a:pt x="196" y="77"/>
                  </a:cubicBezTo>
                  <a:cubicBezTo>
                    <a:pt x="192" y="31"/>
                    <a:pt x="192" y="31"/>
                    <a:pt x="192" y="31"/>
                  </a:cubicBezTo>
                  <a:cubicBezTo>
                    <a:pt x="191" y="19"/>
                    <a:pt x="200" y="8"/>
                    <a:pt x="212" y="7"/>
                  </a:cubicBezTo>
                  <a:cubicBezTo>
                    <a:pt x="275" y="1"/>
                    <a:pt x="275" y="1"/>
                    <a:pt x="275" y="1"/>
                  </a:cubicBezTo>
                  <a:cubicBezTo>
                    <a:pt x="287" y="0"/>
                    <a:pt x="297" y="9"/>
                    <a:pt x="298" y="21"/>
                  </a:cubicBezTo>
                  <a:cubicBezTo>
                    <a:pt x="303" y="68"/>
                    <a:pt x="303" y="68"/>
                    <a:pt x="303" y="68"/>
                  </a:cubicBezTo>
                  <a:cubicBezTo>
                    <a:pt x="319" y="71"/>
                    <a:pt x="335" y="76"/>
                    <a:pt x="350" y="83"/>
                  </a:cubicBezTo>
                  <a:cubicBezTo>
                    <a:pt x="380" y="47"/>
                    <a:pt x="380" y="47"/>
                    <a:pt x="380" y="47"/>
                  </a:cubicBezTo>
                  <a:cubicBezTo>
                    <a:pt x="388" y="38"/>
                    <a:pt x="402" y="36"/>
                    <a:pt x="411" y="44"/>
                  </a:cubicBezTo>
                  <a:cubicBezTo>
                    <a:pt x="460" y="84"/>
                    <a:pt x="460" y="84"/>
                    <a:pt x="460" y="84"/>
                  </a:cubicBezTo>
                  <a:cubicBezTo>
                    <a:pt x="469" y="92"/>
                    <a:pt x="470" y="106"/>
                    <a:pt x="462" y="115"/>
                  </a:cubicBezTo>
                  <a:cubicBezTo>
                    <a:pt x="432" y="152"/>
                    <a:pt x="432" y="152"/>
                    <a:pt x="432" y="152"/>
                  </a:cubicBezTo>
                  <a:close/>
                  <a:moveTo>
                    <a:pt x="331" y="189"/>
                  </a:moveTo>
                  <a:cubicBezTo>
                    <a:pt x="288" y="153"/>
                    <a:pt x="225" y="158"/>
                    <a:pt x="189" y="201"/>
                  </a:cubicBezTo>
                  <a:cubicBezTo>
                    <a:pt x="153" y="244"/>
                    <a:pt x="159" y="308"/>
                    <a:pt x="202" y="344"/>
                  </a:cubicBezTo>
                  <a:cubicBezTo>
                    <a:pt x="244" y="380"/>
                    <a:pt x="308" y="374"/>
                    <a:pt x="344" y="331"/>
                  </a:cubicBezTo>
                  <a:cubicBezTo>
                    <a:pt x="380" y="288"/>
                    <a:pt x="374" y="224"/>
                    <a:pt x="331" y="189"/>
                  </a:cubicBezTo>
                  <a:close/>
                </a:path>
              </a:pathLst>
            </a:custGeom>
            <a:solidFill>
              <a:schemeClr val="accent2"/>
            </a:solidFill>
            <a:ln w="9525">
              <a:noFill/>
              <a:round/>
              <a:headEnd/>
              <a:tailEnd/>
            </a:ln>
          </p:spPr>
          <p:txBody>
            <a:bodyPr/>
            <a:lstStyle/>
            <a:p>
              <a:endParaRPr lang="en-US"/>
            </a:p>
          </p:txBody>
        </p:sp>
        <p:sp>
          <p:nvSpPr>
            <p:cNvPr id="20" name="Freeform 3">
              <a:extLst>
                <a:ext uri="{FF2B5EF4-FFF2-40B4-BE49-F238E27FC236}">
                  <a16:creationId xmlns:a16="http://schemas.microsoft.com/office/drawing/2014/main" id="{9363F934-87C8-4848-8FC9-8A719E3CE5B6}"/>
                </a:ext>
              </a:extLst>
            </p:cNvPr>
            <p:cNvSpPr>
              <a:spLocks noEditPoints="1"/>
            </p:cNvSpPr>
            <p:nvPr/>
          </p:nvSpPr>
          <p:spPr bwMode="auto">
            <a:xfrm>
              <a:off x="2536870" y="1371600"/>
              <a:ext cx="2317441" cy="2311726"/>
            </a:xfrm>
            <a:custGeom>
              <a:avLst/>
              <a:gdLst/>
              <a:ahLst/>
              <a:cxnLst>
                <a:cxn ang="0">
                  <a:pos x="432" y="152"/>
                </a:cxn>
                <a:cxn ang="0">
                  <a:pos x="455" y="196"/>
                </a:cxn>
                <a:cxn ang="0">
                  <a:pos x="502" y="192"/>
                </a:cxn>
                <a:cxn ang="0">
                  <a:pos x="526" y="212"/>
                </a:cxn>
                <a:cxn ang="0">
                  <a:pos x="531" y="274"/>
                </a:cxn>
                <a:cxn ang="0">
                  <a:pos x="511" y="298"/>
                </a:cxn>
                <a:cxn ang="0">
                  <a:pos x="465" y="302"/>
                </a:cxn>
                <a:cxn ang="0">
                  <a:pos x="450" y="350"/>
                </a:cxn>
                <a:cxn ang="0">
                  <a:pos x="486" y="380"/>
                </a:cxn>
                <a:cxn ang="0">
                  <a:pos x="488" y="411"/>
                </a:cxn>
                <a:cxn ang="0">
                  <a:pos x="448" y="459"/>
                </a:cxn>
                <a:cxn ang="0">
                  <a:pos x="417" y="462"/>
                </a:cxn>
                <a:cxn ang="0">
                  <a:pos x="382" y="432"/>
                </a:cxn>
                <a:cxn ang="0">
                  <a:pos x="337" y="456"/>
                </a:cxn>
                <a:cxn ang="0">
                  <a:pos x="341" y="502"/>
                </a:cxn>
                <a:cxn ang="0">
                  <a:pos x="321" y="526"/>
                </a:cxn>
                <a:cxn ang="0">
                  <a:pos x="258" y="531"/>
                </a:cxn>
                <a:cxn ang="0">
                  <a:pos x="234" y="511"/>
                </a:cxn>
                <a:cxn ang="0">
                  <a:pos x="230" y="465"/>
                </a:cxn>
                <a:cxn ang="0">
                  <a:pos x="182" y="450"/>
                </a:cxn>
                <a:cxn ang="0">
                  <a:pos x="152" y="485"/>
                </a:cxn>
                <a:cxn ang="0">
                  <a:pos x="121" y="488"/>
                </a:cxn>
                <a:cxn ang="0">
                  <a:pos x="73" y="448"/>
                </a:cxn>
                <a:cxn ang="0">
                  <a:pos x="71" y="417"/>
                </a:cxn>
                <a:cxn ang="0">
                  <a:pos x="100" y="381"/>
                </a:cxn>
                <a:cxn ang="0">
                  <a:pos x="77" y="336"/>
                </a:cxn>
                <a:cxn ang="0">
                  <a:pos x="31" y="340"/>
                </a:cxn>
                <a:cxn ang="0">
                  <a:pos x="7" y="320"/>
                </a:cxn>
                <a:cxn ang="0">
                  <a:pos x="1" y="258"/>
                </a:cxn>
                <a:cxn ang="0">
                  <a:pos x="21" y="234"/>
                </a:cxn>
                <a:cxn ang="0">
                  <a:pos x="68" y="230"/>
                </a:cxn>
                <a:cxn ang="0">
                  <a:pos x="83" y="182"/>
                </a:cxn>
                <a:cxn ang="0">
                  <a:pos x="47" y="152"/>
                </a:cxn>
                <a:cxn ang="0">
                  <a:pos x="45" y="121"/>
                </a:cxn>
                <a:cxn ang="0">
                  <a:pos x="85" y="73"/>
                </a:cxn>
                <a:cxn ang="0">
                  <a:pos x="116" y="70"/>
                </a:cxn>
                <a:cxn ang="0">
                  <a:pos x="152" y="100"/>
                </a:cxn>
                <a:cxn ang="0">
                  <a:pos x="196" y="77"/>
                </a:cxn>
                <a:cxn ang="0">
                  <a:pos x="192" y="31"/>
                </a:cxn>
                <a:cxn ang="0">
                  <a:pos x="212" y="7"/>
                </a:cxn>
                <a:cxn ang="0">
                  <a:pos x="275" y="1"/>
                </a:cxn>
                <a:cxn ang="0">
                  <a:pos x="298" y="21"/>
                </a:cxn>
                <a:cxn ang="0">
                  <a:pos x="303" y="68"/>
                </a:cxn>
                <a:cxn ang="0">
                  <a:pos x="350" y="83"/>
                </a:cxn>
                <a:cxn ang="0">
                  <a:pos x="380" y="47"/>
                </a:cxn>
                <a:cxn ang="0">
                  <a:pos x="411" y="44"/>
                </a:cxn>
                <a:cxn ang="0">
                  <a:pos x="460" y="84"/>
                </a:cxn>
                <a:cxn ang="0">
                  <a:pos x="462" y="115"/>
                </a:cxn>
                <a:cxn ang="0">
                  <a:pos x="432" y="152"/>
                </a:cxn>
                <a:cxn ang="0">
                  <a:pos x="331" y="189"/>
                </a:cxn>
                <a:cxn ang="0">
                  <a:pos x="189" y="201"/>
                </a:cxn>
                <a:cxn ang="0">
                  <a:pos x="202" y="344"/>
                </a:cxn>
                <a:cxn ang="0">
                  <a:pos x="344" y="331"/>
                </a:cxn>
                <a:cxn ang="0">
                  <a:pos x="331" y="189"/>
                </a:cxn>
              </a:cxnLst>
              <a:rect l="0" t="0" r="r" b="b"/>
              <a:pathLst>
                <a:path w="533" h="532">
                  <a:moveTo>
                    <a:pt x="432" y="152"/>
                  </a:moveTo>
                  <a:cubicBezTo>
                    <a:pt x="442" y="165"/>
                    <a:pt x="450" y="180"/>
                    <a:pt x="455" y="196"/>
                  </a:cubicBezTo>
                  <a:cubicBezTo>
                    <a:pt x="502" y="192"/>
                    <a:pt x="502" y="192"/>
                    <a:pt x="502" y="192"/>
                  </a:cubicBezTo>
                  <a:cubicBezTo>
                    <a:pt x="514" y="191"/>
                    <a:pt x="525" y="200"/>
                    <a:pt x="526" y="212"/>
                  </a:cubicBezTo>
                  <a:cubicBezTo>
                    <a:pt x="531" y="274"/>
                    <a:pt x="531" y="274"/>
                    <a:pt x="531" y="274"/>
                  </a:cubicBezTo>
                  <a:cubicBezTo>
                    <a:pt x="533" y="286"/>
                    <a:pt x="524" y="297"/>
                    <a:pt x="511" y="298"/>
                  </a:cubicBezTo>
                  <a:cubicBezTo>
                    <a:pt x="465" y="302"/>
                    <a:pt x="465" y="302"/>
                    <a:pt x="465" y="302"/>
                  </a:cubicBezTo>
                  <a:cubicBezTo>
                    <a:pt x="462" y="319"/>
                    <a:pt x="457" y="335"/>
                    <a:pt x="450" y="350"/>
                  </a:cubicBezTo>
                  <a:cubicBezTo>
                    <a:pt x="486" y="380"/>
                    <a:pt x="486" y="380"/>
                    <a:pt x="486" y="380"/>
                  </a:cubicBezTo>
                  <a:cubicBezTo>
                    <a:pt x="495" y="388"/>
                    <a:pt x="496" y="402"/>
                    <a:pt x="488" y="411"/>
                  </a:cubicBezTo>
                  <a:cubicBezTo>
                    <a:pt x="448" y="459"/>
                    <a:pt x="448" y="459"/>
                    <a:pt x="448" y="459"/>
                  </a:cubicBezTo>
                  <a:cubicBezTo>
                    <a:pt x="440" y="469"/>
                    <a:pt x="426" y="470"/>
                    <a:pt x="417" y="462"/>
                  </a:cubicBezTo>
                  <a:cubicBezTo>
                    <a:pt x="382" y="432"/>
                    <a:pt x="382" y="432"/>
                    <a:pt x="382" y="432"/>
                  </a:cubicBezTo>
                  <a:cubicBezTo>
                    <a:pt x="368" y="442"/>
                    <a:pt x="352" y="450"/>
                    <a:pt x="337" y="456"/>
                  </a:cubicBezTo>
                  <a:cubicBezTo>
                    <a:pt x="341" y="502"/>
                    <a:pt x="341" y="502"/>
                    <a:pt x="341" y="502"/>
                  </a:cubicBezTo>
                  <a:cubicBezTo>
                    <a:pt x="342" y="514"/>
                    <a:pt x="333" y="524"/>
                    <a:pt x="321" y="526"/>
                  </a:cubicBezTo>
                  <a:cubicBezTo>
                    <a:pt x="258" y="531"/>
                    <a:pt x="258" y="531"/>
                    <a:pt x="258" y="531"/>
                  </a:cubicBezTo>
                  <a:cubicBezTo>
                    <a:pt x="246" y="532"/>
                    <a:pt x="236" y="523"/>
                    <a:pt x="234" y="511"/>
                  </a:cubicBezTo>
                  <a:cubicBezTo>
                    <a:pt x="230" y="465"/>
                    <a:pt x="230" y="465"/>
                    <a:pt x="230" y="465"/>
                  </a:cubicBezTo>
                  <a:cubicBezTo>
                    <a:pt x="214" y="462"/>
                    <a:pt x="198" y="457"/>
                    <a:pt x="182" y="450"/>
                  </a:cubicBezTo>
                  <a:cubicBezTo>
                    <a:pt x="152" y="485"/>
                    <a:pt x="152" y="485"/>
                    <a:pt x="152" y="485"/>
                  </a:cubicBezTo>
                  <a:cubicBezTo>
                    <a:pt x="145" y="495"/>
                    <a:pt x="131" y="496"/>
                    <a:pt x="121" y="488"/>
                  </a:cubicBezTo>
                  <a:cubicBezTo>
                    <a:pt x="73" y="448"/>
                    <a:pt x="73" y="448"/>
                    <a:pt x="73" y="448"/>
                  </a:cubicBezTo>
                  <a:cubicBezTo>
                    <a:pt x="64" y="440"/>
                    <a:pt x="63" y="426"/>
                    <a:pt x="71" y="417"/>
                  </a:cubicBezTo>
                  <a:cubicBezTo>
                    <a:pt x="100" y="381"/>
                    <a:pt x="100" y="381"/>
                    <a:pt x="100" y="381"/>
                  </a:cubicBezTo>
                  <a:cubicBezTo>
                    <a:pt x="91" y="367"/>
                    <a:pt x="83" y="352"/>
                    <a:pt x="77" y="336"/>
                  </a:cubicBezTo>
                  <a:cubicBezTo>
                    <a:pt x="31" y="340"/>
                    <a:pt x="31" y="340"/>
                    <a:pt x="31" y="340"/>
                  </a:cubicBezTo>
                  <a:cubicBezTo>
                    <a:pt x="19" y="342"/>
                    <a:pt x="8" y="333"/>
                    <a:pt x="7" y="320"/>
                  </a:cubicBezTo>
                  <a:cubicBezTo>
                    <a:pt x="1" y="258"/>
                    <a:pt x="1" y="258"/>
                    <a:pt x="1" y="258"/>
                  </a:cubicBezTo>
                  <a:cubicBezTo>
                    <a:pt x="0" y="246"/>
                    <a:pt x="9" y="235"/>
                    <a:pt x="21" y="234"/>
                  </a:cubicBezTo>
                  <a:cubicBezTo>
                    <a:pt x="68" y="230"/>
                    <a:pt x="68" y="230"/>
                    <a:pt x="68" y="230"/>
                  </a:cubicBezTo>
                  <a:cubicBezTo>
                    <a:pt x="71" y="214"/>
                    <a:pt x="76" y="197"/>
                    <a:pt x="83" y="182"/>
                  </a:cubicBezTo>
                  <a:cubicBezTo>
                    <a:pt x="47" y="152"/>
                    <a:pt x="47" y="152"/>
                    <a:pt x="47" y="152"/>
                  </a:cubicBezTo>
                  <a:cubicBezTo>
                    <a:pt x="38" y="144"/>
                    <a:pt x="37" y="130"/>
                    <a:pt x="45" y="121"/>
                  </a:cubicBezTo>
                  <a:cubicBezTo>
                    <a:pt x="85" y="73"/>
                    <a:pt x="85" y="73"/>
                    <a:pt x="85" y="73"/>
                  </a:cubicBezTo>
                  <a:cubicBezTo>
                    <a:pt x="93" y="64"/>
                    <a:pt x="107" y="62"/>
                    <a:pt x="116" y="70"/>
                  </a:cubicBezTo>
                  <a:cubicBezTo>
                    <a:pt x="152" y="100"/>
                    <a:pt x="152" y="100"/>
                    <a:pt x="152" y="100"/>
                  </a:cubicBezTo>
                  <a:cubicBezTo>
                    <a:pt x="166" y="91"/>
                    <a:pt x="181" y="83"/>
                    <a:pt x="196" y="77"/>
                  </a:cubicBezTo>
                  <a:cubicBezTo>
                    <a:pt x="192" y="31"/>
                    <a:pt x="192" y="31"/>
                    <a:pt x="192" y="31"/>
                  </a:cubicBezTo>
                  <a:cubicBezTo>
                    <a:pt x="191" y="19"/>
                    <a:pt x="200" y="8"/>
                    <a:pt x="212" y="7"/>
                  </a:cubicBezTo>
                  <a:cubicBezTo>
                    <a:pt x="275" y="1"/>
                    <a:pt x="275" y="1"/>
                    <a:pt x="275" y="1"/>
                  </a:cubicBezTo>
                  <a:cubicBezTo>
                    <a:pt x="287" y="0"/>
                    <a:pt x="297" y="9"/>
                    <a:pt x="298" y="21"/>
                  </a:cubicBezTo>
                  <a:cubicBezTo>
                    <a:pt x="303" y="68"/>
                    <a:pt x="303" y="68"/>
                    <a:pt x="303" y="68"/>
                  </a:cubicBezTo>
                  <a:cubicBezTo>
                    <a:pt x="319" y="71"/>
                    <a:pt x="335" y="76"/>
                    <a:pt x="350" y="83"/>
                  </a:cubicBezTo>
                  <a:cubicBezTo>
                    <a:pt x="380" y="47"/>
                    <a:pt x="380" y="47"/>
                    <a:pt x="380" y="47"/>
                  </a:cubicBezTo>
                  <a:cubicBezTo>
                    <a:pt x="388" y="38"/>
                    <a:pt x="402" y="36"/>
                    <a:pt x="411" y="44"/>
                  </a:cubicBezTo>
                  <a:cubicBezTo>
                    <a:pt x="460" y="84"/>
                    <a:pt x="460" y="84"/>
                    <a:pt x="460" y="84"/>
                  </a:cubicBezTo>
                  <a:cubicBezTo>
                    <a:pt x="469" y="92"/>
                    <a:pt x="470" y="106"/>
                    <a:pt x="462" y="115"/>
                  </a:cubicBezTo>
                  <a:cubicBezTo>
                    <a:pt x="432" y="152"/>
                    <a:pt x="432" y="152"/>
                    <a:pt x="432" y="152"/>
                  </a:cubicBezTo>
                  <a:close/>
                  <a:moveTo>
                    <a:pt x="331" y="189"/>
                  </a:moveTo>
                  <a:cubicBezTo>
                    <a:pt x="288" y="153"/>
                    <a:pt x="225" y="158"/>
                    <a:pt x="189" y="201"/>
                  </a:cubicBezTo>
                  <a:cubicBezTo>
                    <a:pt x="153" y="244"/>
                    <a:pt x="159" y="308"/>
                    <a:pt x="202" y="344"/>
                  </a:cubicBezTo>
                  <a:cubicBezTo>
                    <a:pt x="244" y="380"/>
                    <a:pt x="308" y="374"/>
                    <a:pt x="344" y="331"/>
                  </a:cubicBezTo>
                  <a:cubicBezTo>
                    <a:pt x="380" y="288"/>
                    <a:pt x="374" y="224"/>
                    <a:pt x="331" y="189"/>
                  </a:cubicBezTo>
                  <a:close/>
                </a:path>
              </a:pathLst>
            </a:custGeom>
            <a:solidFill>
              <a:schemeClr val="accent3"/>
            </a:solidFill>
            <a:ln w="9525">
              <a:noFill/>
              <a:round/>
              <a:headEnd/>
              <a:tailEnd/>
            </a:ln>
          </p:spPr>
          <p:txBody>
            <a:bodyPr/>
            <a:lstStyle/>
            <a:p>
              <a:endParaRPr lang="en-US" dirty="0"/>
            </a:p>
          </p:txBody>
        </p:sp>
        <p:sp>
          <p:nvSpPr>
            <p:cNvPr id="21" name="Freeform 3">
              <a:extLst>
                <a:ext uri="{FF2B5EF4-FFF2-40B4-BE49-F238E27FC236}">
                  <a16:creationId xmlns:a16="http://schemas.microsoft.com/office/drawing/2014/main" id="{FA3160D6-5446-5046-8CB4-C724094A3509}"/>
                </a:ext>
              </a:extLst>
            </p:cNvPr>
            <p:cNvSpPr>
              <a:spLocks noEditPoints="1"/>
            </p:cNvSpPr>
            <p:nvPr/>
          </p:nvSpPr>
          <p:spPr bwMode="auto">
            <a:xfrm>
              <a:off x="3895370" y="3289482"/>
              <a:ext cx="2317441" cy="2311726"/>
            </a:xfrm>
            <a:custGeom>
              <a:avLst/>
              <a:gdLst/>
              <a:ahLst/>
              <a:cxnLst>
                <a:cxn ang="0">
                  <a:pos x="432" y="152"/>
                </a:cxn>
                <a:cxn ang="0">
                  <a:pos x="455" y="196"/>
                </a:cxn>
                <a:cxn ang="0">
                  <a:pos x="502" y="192"/>
                </a:cxn>
                <a:cxn ang="0">
                  <a:pos x="526" y="212"/>
                </a:cxn>
                <a:cxn ang="0">
                  <a:pos x="531" y="274"/>
                </a:cxn>
                <a:cxn ang="0">
                  <a:pos x="511" y="298"/>
                </a:cxn>
                <a:cxn ang="0">
                  <a:pos x="465" y="302"/>
                </a:cxn>
                <a:cxn ang="0">
                  <a:pos x="450" y="350"/>
                </a:cxn>
                <a:cxn ang="0">
                  <a:pos x="486" y="380"/>
                </a:cxn>
                <a:cxn ang="0">
                  <a:pos x="488" y="411"/>
                </a:cxn>
                <a:cxn ang="0">
                  <a:pos x="448" y="459"/>
                </a:cxn>
                <a:cxn ang="0">
                  <a:pos x="417" y="462"/>
                </a:cxn>
                <a:cxn ang="0">
                  <a:pos x="382" y="432"/>
                </a:cxn>
                <a:cxn ang="0">
                  <a:pos x="337" y="456"/>
                </a:cxn>
                <a:cxn ang="0">
                  <a:pos x="341" y="502"/>
                </a:cxn>
                <a:cxn ang="0">
                  <a:pos x="321" y="526"/>
                </a:cxn>
                <a:cxn ang="0">
                  <a:pos x="258" y="531"/>
                </a:cxn>
                <a:cxn ang="0">
                  <a:pos x="234" y="511"/>
                </a:cxn>
                <a:cxn ang="0">
                  <a:pos x="230" y="465"/>
                </a:cxn>
                <a:cxn ang="0">
                  <a:pos x="182" y="450"/>
                </a:cxn>
                <a:cxn ang="0">
                  <a:pos x="152" y="485"/>
                </a:cxn>
                <a:cxn ang="0">
                  <a:pos x="121" y="488"/>
                </a:cxn>
                <a:cxn ang="0">
                  <a:pos x="73" y="448"/>
                </a:cxn>
                <a:cxn ang="0">
                  <a:pos x="71" y="417"/>
                </a:cxn>
                <a:cxn ang="0">
                  <a:pos x="100" y="381"/>
                </a:cxn>
                <a:cxn ang="0">
                  <a:pos x="77" y="336"/>
                </a:cxn>
                <a:cxn ang="0">
                  <a:pos x="31" y="340"/>
                </a:cxn>
                <a:cxn ang="0">
                  <a:pos x="7" y="320"/>
                </a:cxn>
                <a:cxn ang="0">
                  <a:pos x="1" y="258"/>
                </a:cxn>
                <a:cxn ang="0">
                  <a:pos x="21" y="234"/>
                </a:cxn>
                <a:cxn ang="0">
                  <a:pos x="68" y="230"/>
                </a:cxn>
                <a:cxn ang="0">
                  <a:pos x="83" y="182"/>
                </a:cxn>
                <a:cxn ang="0">
                  <a:pos x="47" y="152"/>
                </a:cxn>
                <a:cxn ang="0">
                  <a:pos x="45" y="121"/>
                </a:cxn>
                <a:cxn ang="0">
                  <a:pos x="85" y="73"/>
                </a:cxn>
                <a:cxn ang="0">
                  <a:pos x="116" y="70"/>
                </a:cxn>
                <a:cxn ang="0">
                  <a:pos x="152" y="100"/>
                </a:cxn>
                <a:cxn ang="0">
                  <a:pos x="196" y="77"/>
                </a:cxn>
                <a:cxn ang="0">
                  <a:pos x="192" y="31"/>
                </a:cxn>
                <a:cxn ang="0">
                  <a:pos x="212" y="7"/>
                </a:cxn>
                <a:cxn ang="0">
                  <a:pos x="275" y="1"/>
                </a:cxn>
                <a:cxn ang="0">
                  <a:pos x="298" y="21"/>
                </a:cxn>
                <a:cxn ang="0">
                  <a:pos x="303" y="68"/>
                </a:cxn>
                <a:cxn ang="0">
                  <a:pos x="350" y="83"/>
                </a:cxn>
                <a:cxn ang="0">
                  <a:pos x="380" y="47"/>
                </a:cxn>
                <a:cxn ang="0">
                  <a:pos x="411" y="44"/>
                </a:cxn>
                <a:cxn ang="0">
                  <a:pos x="460" y="84"/>
                </a:cxn>
                <a:cxn ang="0">
                  <a:pos x="462" y="115"/>
                </a:cxn>
                <a:cxn ang="0">
                  <a:pos x="432" y="152"/>
                </a:cxn>
                <a:cxn ang="0">
                  <a:pos x="331" y="189"/>
                </a:cxn>
                <a:cxn ang="0">
                  <a:pos x="189" y="201"/>
                </a:cxn>
                <a:cxn ang="0">
                  <a:pos x="202" y="344"/>
                </a:cxn>
                <a:cxn ang="0">
                  <a:pos x="344" y="331"/>
                </a:cxn>
                <a:cxn ang="0">
                  <a:pos x="331" y="189"/>
                </a:cxn>
              </a:cxnLst>
              <a:rect l="0" t="0" r="r" b="b"/>
              <a:pathLst>
                <a:path w="533" h="532">
                  <a:moveTo>
                    <a:pt x="432" y="152"/>
                  </a:moveTo>
                  <a:cubicBezTo>
                    <a:pt x="442" y="165"/>
                    <a:pt x="450" y="180"/>
                    <a:pt x="455" y="196"/>
                  </a:cubicBezTo>
                  <a:cubicBezTo>
                    <a:pt x="502" y="192"/>
                    <a:pt x="502" y="192"/>
                    <a:pt x="502" y="192"/>
                  </a:cubicBezTo>
                  <a:cubicBezTo>
                    <a:pt x="514" y="191"/>
                    <a:pt x="525" y="200"/>
                    <a:pt x="526" y="212"/>
                  </a:cubicBezTo>
                  <a:cubicBezTo>
                    <a:pt x="531" y="274"/>
                    <a:pt x="531" y="274"/>
                    <a:pt x="531" y="274"/>
                  </a:cubicBezTo>
                  <a:cubicBezTo>
                    <a:pt x="533" y="286"/>
                    <a:pt x="524" y="297"/>
                    <a:pt x="511" y="298"/>
                  </a:cubicBezTo>
                  <a:cubicBezTo>
                    <a:pt x="465" y="302"/>
                    <a:pt x="465" y="302"/>
                    <a:pt x="465" y="302"/>
                  </a:cubicBezTo>
                  <a:cubicBezTo>
                    <a:pt x="462" y="319"/>
                    <a:pt x="457" y="335"/>
                    <a:pt x="450" y="350"/>
                  </a:cubicBezTo>
                  <a:cubicBezTo>
                    <a:pt x="486" y="380"/>
                    <a:pt x="486" y="380"/>
                    <a:pt x="486" y="380"/>
                  </a:cubicBezTo>
                  <a:cubicBezTo>
                    <a:pt x="495" y="388"/>
                    <a:pt x="496" y="402"/>
                    <a:pt x="488" y="411"/>
                  </a:cubicBezTo>
                  <a:cubicBezTo>
                    <a:pt x="448" y="459"/>
                    <a:pt x="448" y="459"/>
                    <a:pt x="448" y="459"/>
                  </a:cubicBezTo>
                  <a:cubicBezTo>
                    <a:pt x="440" y="469"/>
                    <a:pt x="426" y="470"/>
                    <a:pt x="417" y="462"/>
                  </a:cubicBezTo>
                  <a:cubicBezTo>
                    <a:pt x="382" y="432"/>
                    <a:pt x="382" y="432"/>
                    <a:pt x="382" y="432"/>
                  </a:cubicBezTo>
                  <a:cubicBezTo>
                    <a:pt x="368" y="442"/>
                    <a:pt x="352" y="450"/>
                    <a:pt x="337" y="456"/>
                  </a:cubicBezTo>
                  <a:cubicBezTo>
                    <a:pt x="341" y="502"/>
                    <a:pt x="341" y="502"/>
                    <a:pt x="341" y="502"/>
                  </a:cubicBezTo>
                  <a:cubicBezTo>
                    <a:pt x="342" y="514"/>
                    <a:pt x="333" y="524"/>
                    <a:pt x="321" y="526"/>
                  </a:cubicBezTo>
                  <a:cubicBezTo>
                    <a:pt x="258" y="531"/>
                    <a:pt x="258" y="531"/>
                    <a:pt x="258" y="531"/>
                  </a:cubicBezTo>
                  <a:cubicBezTo>
                    <a:pt x="246" y="532"/>
                    <a:pt x="236" y="523"/>
                    <a:pt x="234" y="511"/>
                  </a:cubicBezTo>
                  <a:cubicBezTo>
                    <a:pt x="230" y="465"/>
                    <a:pt x="230" y="465"/>
                    <a:pt x="230" y="465"/>
                  </a:cubicBezTo>
                  <a:cubicBezTo>
                    <a:pt x="214" y="462"/>
                    <a:pt x="198" y="457"/>
                    <a:pt x="182" y="450"/>
                  </a:cubicBezTo>
                  <a:cubicBezTo>
                    <a:pt x="152" y="485"/>
                    <a:pt x="152" y="485"/>
                    <a:pt x="152" y="485"/>
                  </a:cubicBezTo>
                  <a:cubicBezTo>
                    <a:pt x="145" y="495"/>
                    <a:pt x="131" y="496"/>
                    <a:pt x="121" y="488"/>
                  </a:cubicBezTo>
                  <a:cubicBezTo>
                    <a:pt x="73" y="448"/>
                    <a:pt x="73" y="448"/>
                    <a:pt x="73" y="448"/>
                  </a:cubicBezTo>
                  <a:cubicBezTo>
                    <a:pt x="64" y="440"/>
                    <a:pt x="63" y="426"/>
                    <a:pt x="71" y="417"/>
                  </a:cubicBezTo>
                  <a:cubicBezTo>
                    <a:pt x="100" y="381"/>
                    <a:pt x="100" y="381"/>
                    <a:pt x="100" y="381"/>
                  </a:cubicBezTo>
                  <a:cubicBezTo>
                    <a:pt x="91" y="367"/>
                    <a:pt x="83" y="352"/>
                    <a:pt x="77" y="336"/>
                  </a:cubicBezTo>
                  <a:cubicBezTo>
                    <a:pt x="31" y="340"/>
                    <a:pt x="31" y="340"/>
                    <a:pt x="31" y="340"/>
                  </a:cubicBezTo>
                  <a:cubicBezTo>
                    <a:pt x="19" y="342"/>
                    <a:pt x="8" y="333"/>
                    <a:pt x="7" y="320"/>
                  </a:cubicBezTo>
                  <a:cubicBezTo>
                    <a:pt x="1" y="258"/>
                    <a:pt x="1" y="258"/>
                    <a:pt x="1" y="258"/>
                  </a:cubicBezTo>
                  <a:cubicBezTo>
                    <a:pt x="0" y="246"/>
                    <a:pt x="9" y="235"/>
                    <a:pt x="21" y="234"/>
                  </a:cubicBezTo>
                  <a:cubicBezTo>
                    <a:pt x="68" y="230"/>
                    <a:pt x="68" y="230"/>
                    <a:pt x="68" y="230"/>
                  </a:cubicBezTo>
                  <a:cubicBezTo>
                    <a:pt x="71" y="214"/>
                    <a:pt x="76" y="197"/>
                    <a:pt x="83" y="182"/>
                  </a:cubicBezTo>
                  <a:cubicBezTo>
                    <a:pt x="47" y="152"/>
                    <a:pt x="47" y="152"/>
                    <a:pt x="47" y="152"/>
                  </a:cubicBezTo>
                  <a:cubicBezTo>
                    <a:pt x="38" y="144"/>
                    <a:pt x="37" y="130"/>
                    <a:pt x="45" y="121"/>
                  </a:cubicBezTo>
                  <a:cubicBezTo>
                    <a:pt x="85" y="73"/>
                    <a:pt x="85" y="73"/>
                    <a:pt x="85" y="73"/>
                  </a:cubicBezTo>
                  <a:cubicBezTo>
                    <a:pt x="93" y="64"/>
                    <a:pt x="107" y="62"/>
                    <a:pt x="116" y="70"/>
                  </a:cubicBezTo>
                  <a:cubicBezTo>
                    <a:pt x="152" y="100"/>
                    <a:pt x="152" y="100"/>
                    <a:pt x="152" y="100"/>
                  </a:cubicBezTo>
                  <a:cubicBezTo>
                    <a:pt x="166" y="91"/>
                    <a:pt x="181" y="83"/>
                    <a:pt x="196" y="77"/>
                  </a:cubicBezTo>
                  <a:cubicBezTo>
                    <a:pt x="192" y="31"/>
                    <a:pt x="192" y="31"/>
                    <a:pt x="192" y="31"/>
                  </a:cubicBezTo>
                  <a:cubicBezTo>
                    <a:pt x="191" y="19"/>
                    <a:pt x="200" y="8"/>
                    <a:pt x="212" y="7"/>
                  </a:cubicBezTo>
                  <a:cubicBezTo>
                    <a:pt x="275" y="1"/>
                    <a:pt x="275" y="1"/>
                    <a:pt x="275" y="1"/>
                  </a:cubicBezTo>
                  <a:cubicBezTo>
                    <a:pt x="287" y="0"/>
                    <a:pt x="297" y="9"/>
                    <a:pt x="298" y="21"/>
                  </a:cubicBezTo>
                  <a:cubicBezTo>
                    <a:pt x="303" y="68"/>
                    <a:pt x="303" y="68"/>
                    <a:pt x="303" y="68"/>
                  </a:cubicBezTo>
                  <a:cubicBezTo>
                    <a:pt x="319" y="71"/>
                    <a:pt x="335" y="76"/>
                    <a:pt x="350" y="83"/>
                  </a:cubicBezTo>
                  <a:cubicBezTo>
                    <a:pt x="380" y="47"/>
                    <a:pt x="380" y="47"/>
                    <a:pt x="380" y="47"/>
                  </a:cubicBezTo>
                  <a:cubicBezTo>
                    <a:pt x="388" y="38"/>
                    <a:pt x="402" y="36"/>
                    <a:pt x="411" y="44"/>
                  </a:cubicBezTo>
                  <a:cubicBezTo>
                    <a:pt x="460" y="84"/>
                    <a:pt x="460" y="84"/>
                    <a:pt x="460" y="84"/>
                  </a:cubicBezTo>
                  <a:cubicBezTo>
                    <a:pt x="469" y="92"/>
                    <a:pt x="470" y="106"/>
                    <a:pt x="462" y="115"/>
                  </a:cubicBezTo>
                  <a:cubicBezTo>
                    <a:pt x="432" y="152"/>
                    <a:pt x="432" y="152"/>
                    <a:pt x="432" y="152"/>
                  </a:cubicBezTo>
                  <a:close/>
                  <a:moveTo>
                    <a:pt x="331" y="189"/>
                  </a:moveTo>
                  <a:cubicBezTo>
                    <a:pt x="288" y="153"/>
                    <a:pt x="225" y="158"/>
                    <a:pt x="189" y="201"/>
                  </a:cubicBezTo>
                  <a:cubicBezTo>
                    <a:pt x="153" y="244"/>
                    <a:pt x="159" y="308"/>
                    <a:pt x="202" y="344"/>
                  </a:cubicBezTo>
                  <a:cubicBezTo>
                    <a:pt x="244" y="380"/>
                    <a:pt x="308" y="374"/>
                    <a:pt x="344" y="331"/>
                  </a:cubicBezTo>
                  <a:cubicBezTo>
                    <a:pt x="380" y="288"/>
                    <a:pt x="374" y="224"/>
                    <a:pt x="331" y="189"/>
                  </a:cubicBezTo>
                  <a:close/>
                </a:path>
              </a:pathLst>
            </a:custGeom>
            <a:solidFill>
              <a:srgbClr val="E5E1E6"/>
            </a:solidFill>
            <a:ln w="9525">
              <a:noFill/>
              <a:round/>
              <a:headEnd/>
              <a:tailEnd/>
            </a:ln>
          </p:spPr>
          <p:txBody>
            <a:bodyPr/>
            <a:lstStyle/>
            <a:p>
              <a:endParaRPr lang="en-US"/>
            </a:p>
          </p:txBody>
        </p:sp>
      </p:grpSp>
      <p:sp>
        <p:nvSpPr>
          <p:cNvPr id="28" name="Content Placeholder 18"/>
          <p:cNvSpPr>
            <a:spLocks noGrp="1"/>
          </p:cNvSpPr>
          <p:nvPr>
            <p:ph sz="quarter" idx="14" hasCustomPrompt="1"/>
          </p:nvPr>
        </p:nvSpPr>
        <p:spPr>
          <a:xfrm>
            <a:off x="5877811" y="1229697"/>
            <a:ext cx="2243138" cy="278181"/>
          </a:xfrm>
          <a:prstGeom prst="rect">
            <a:avLst/>
          </a:prstGeom>
        </p:spPr>
        <p:txBody>
          <a:bodyPr/>
          <a:lstStyle>
            <a:lvl1pPr marL="0" indent="0">
              <a:buNone/>
              <a:defRPr kumimoji="0" lang="en-US" sz="1400" b="0" i="0" u="none" strike="noStrike" cap="all" spc="20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1pPr>
          </a:lstStyle>
          <a:p>
            <a:pPr lvl="0"/>
            <a:r>
              <a:rPr lang="en-US" dirty="0"/>
              <a:t>First item</a:t>
            </a:r>
          </a:p>
        </p:txBody>
      </p:sp>
      <p:sp>
        <p:nvSpPr>
          <p:cNvPr id="30" name="Content Placeholder 29"/>
          <p:cNvSpPr>
            <a:spLocks noGrp="1"/>
          </p:cNvSpPr>
          <p:nvPr>
            <p:ph sz="quarter" idx="15" hasCustomPrompt="1"/>
          </p:nvPr>
        </p:nvSpPr>
        <p:spPr>
          <a:xfrm>
            <a:off x="5875182" y="1570892"/>
            <a:ext cx="2891484" cy="914400"/>
          </a:xfrm>
          <a:prstGeom prst="rect">
            <a:avLst/>
          </a:prstGeom>
        </p:spPr>
        <p:txBody>
          <a:bodyPr>
            <a:normAutofit/>
          </a:bodyPr>
          <a:lstStyle>
            <a:lvl1pPr marL="0" indent="0">
              <a:buNone/>
              <a:defRPr kumimoji="0" lang="en-US" sz="1200" b="0" i="0" u="none" strike="noStrike" cap="none" spc="0" normalizeH="0" baseline="0" dirty="0">
                <a:ln>
                  <a:noFill/>
                </a:ln>
                <a:solidFill>
                  <a:srgbClr val="585C5E"/>
                </a:solidFill>
                <a:effectLst/>
                <a:uFillTx/>
                <a:latin typeface="Crimson Text"/>
                <a:ea typeface="Crimson Text"/>
                <a:cs typeface="Crimson Text"/>
                <a:sym typeface="Crimson Text Roman"/>
              </a:defRPr>
            </a:lvl1pPr>
          </a:lstStyle>
          <a:p>
            <a:r>
              <a:rPr lang="en-US" dirty="0"/>
              <a:t>Place  a short description about this item in this location.  It does not need to be long. </a:t>
            </a:r>
          </a:p>
        </p:txBody>
      </p:sp>
      <p:sp>
        <p:nvSpPr>
          <p:cNvPr id="34" name="Content Placeholder 18"/>
          <p:cNvSpPr>
            <a:spLocks noGrp="1"/>
          </p:cNvSpPr>
          <p:nvPr>
            <p:ph sz="quarter" idx="16" hasCustomPrompt="1"/>
          </p:nvPr>
        </p:nvSpPr>
        <p:spPr>
          <a:xfrm>
            <a:off x="9772908" y="1253989"/>
            <a:ext cx="2243138" cy="278181"/>
          </a:xfrm>
          <a:prstGeom prst="rect">
            <a:avLst/>
          </a:prstGeom>
        </p:spPr>
        <p:txBody>
          <a:bodyPr/>
          <a:lstStyle>
            <a:lvl1pPr marL="0" indent="0">
              <a:buNone/>
              <a:defRPr kumimoji="0" lang="en-US" sz="1400" b="0" i="0" u="none" strike="noStrike" cap="all" spc="20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1pPr>
          </a:lstStyle>
          <a:p>
            <a:pPr lvl="0"/>
            <a:r>
              <a:rPr lang="en-US" dirty="0"/>
              <a:t>First item</a:t>
            </a:r>
          </a:p>
        </p:txBody>
      </p:sp>
      <p:sp>
        <p:nvSpPr>
          <p:cNvPr id="35" name="Content Placeholder 29"/>
          <p:cNvSpPr>
            <a:spLocks noGrp="1"/>
          </p:cNvSpPr>
          <p:nvPr>
            <p:ph sz="quarter" idx="17" hasCustomPrompt="1"/>
          </p:nvPr>
        </p:nvSpPr>
        <p:spPr>
          <a:xfrm>
            <a:off x="9770279" y="1595184"/>
            <a:ext cx="2891484" cy="914400"/>
          </a:xfrm>
          <a:prstGeom prst="rect">
            <a:avLst/>
          </a:prstGeom>
        </p:spPr>
        <p:txBody>
          <a:bodyPr>
            <a:normAutofit/>
          </a:bodyPr>
          <a:lstStyle>
            <a:lvl1pPr marL="0" indent="0">
              <a:buNone/>
              <a:defRPr kumimoji="0" lang="en-US" sz="1200" b="0" i="0" u="none" strike="noStrike" cap="none" spc="0" normalizeH="0" baseline="0" dirty="0">
                <a:ln>
                  <a:noFill/>
                </a:ln>
                <a:solidFill>
                  <a:srgbClr val="585C5E"/>
                </a:solidFill>
                <a:effectLst/>
                <a:uFillTx/>
                <a:latin typeface="Crimson Text"/>
                <a:ea typeface="Crimson Text"/>
                <a:cs typeface="Crimson Text"/>
                <a:sym typeface="Crimson Text Roman"/>
              </a:defRPr>
            </a:lvl1pPr>
          </a:lstStyle>
          <a:p>
            <a:r>
              <a:rPr lang="en-US" dirty="0"/>
              <a:t>Place  a short description about this item in this location.  It does not need to be long. </a:t>
            </a:r>
          </a:p>
        </p:txBody>
      </p:sp>
      <p:sp>
        <p:nvSpPr>
          <p:cNvPr id="36" name="Content Placeholder 18"/>
          <p:cNvSpPr>
            <a:spLocks noGrp="1"/>
          </p:cNvSpPr>
          <p:nvPr>
            <p:ph sz="quarter" idx="18" hasCustomPrompt="1"/>
          </p:nvPr>
        </p:nvSpPr>
        <p:spPr>
          <a:xfrm>
            <a:off x="9772908" y="4628366"/>
            <a:ext cx="2243138" cy="278181"/>
          </a:xfrm>
          <a:prstGeom prst="rect">
            <a:avLst/>
          </a:prstGeom>
        </p:spPr>
        <p:txBody>
          <a:bodyPr/>
          <a:lstStyle>
            <a:lvl1pPr marL="0" indent="0">
              <a:buNone/>
              <a:defRPr kumimoji="0" lang="en-US" sz="1400" b="0" i="0" u="none" strike="noStrike" cap="all" spc="20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1pPr>
          </a:lstStyle>
          <a:p>
            <a:pPr lvl="0"/>
            <a:r>
              <a:rPr lang="en-US" dirty="0"/>
              <a:t>First item</a:t>
            </a:r>
          </a:p>
        </p:txBody>
      </p:sp>
      <p:sp>
        <p:nvSpPr>
          <p:cNvPr id="37" name="Content Placeholder 29"/>
          <p:cNvSpPr>
            <a:spLocks noGrp="1"/>
          </p:cNvSpPr>
          <p:nvPr>
            <p:ph sz="quarter" idx="19" hasCustomPrompt="1"/>
          </p:nvPr>
        </p:nvSpPr>
        <p:spPr>
          <a:xfrm>
            <a:off x="9770279" y="4969561"/>
            <a:ext cx="2891484" cy="914400"/>
          </a:xfrm>
          <a:prstGeom prst="rect">
            <a:avLst/>
          </a:prstGeom>
        </p:spPr>
        <p:txBody>
          <a:bodyPr>
            <a:normAutofit/>
          </a:bodyPr>
          <a:lstStyle>
            <a:lvl1pPr marL="0" indent="0">
              <a:buNone/>
              <a:defRPr kumimoji="0" lang="en-US" sz="1200" b="0" i="0" u="none" strike="noStrike" cap="none" spc="0" normalizeH="0" baseline="0" dirty="0">
                <a:ln>
                  <a:noFill/>
                </a:ln>
                <a:solidFill>
                  <a:srgbClr val="585C5E"/>
                </a:solidFill>
                <a:effectLst/>
                <a:uFillTx/>
                <a:latin typeface="Crimson Text"/>
                <a:ea typeface="Crimson Text"/>
                <a:cs typeface="Crimson Text"/>
                <a:sym typeface="Crimson Text Roman"/>
              </a:defRPr>
            </a:lvl1pPr>
          </a:lstStyle>
          <a:p>
            <a:r>
              <a:rPr lang="en-US" dirty="0"/>
              <a:t>Place  a short description about this item in this location.  It does not need to be long. </a:t>
            </a:r>
          </a:p>
        </p:txBody>
      </p:sp>
      <p:sp>
        <p:nvSpPr>
          <p:cNvPr id="41" name="Content Placeholder 18"/>
          <p:cNvSpPr>
            <a:spLocks noGrp="1"/>
          </p:cNvSpPr>
          <p:nvPr>
            <p:ph sz="quarter" idx="20" hasCustomPrompt="1"/>
          </p:nvPr>
        </p:nvSpPr>
        <p:spPr>
          <a:xfrm>
            <a:off x="5877811" y="4628366"/>
            <a:ext cx="2243138" cy="278181"/>
          </a:xfrm>
          <a:prstGeom prst="rect">
            <a:avLst/>
          </a:prstGeom>
        </p:spPr>
        <p:txBody>
          <a:bodyPr/>
          <a:lstStyle>
            <a:lvl1pPr marL="0" indent="0">
              <a:buNone/>
              <a:defRPr kumimoji="0" lang="en-US" sz="1400" b="0" i="0" u="none" strike="noStrike" cap="all" spc="20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1pPr>
          </a:lstStyle>
          <a:p>
            <a:pPr lvl="0"/>
            <a:r>
              <a:rPr lang="en-US" dirty="0"/>
              <a:t>First item</a:t>
            </a:r>
          </a:p>
        </p:txBody>
      </p:sp>
      <p:sp>
        <p:nvSpPr>
          <p:cNvPr id="42" name="Content Placeholder 29"/>
          <p:cNvSpPr>
            <a:spLocks noGrp="1"/>
          </p:cNvSpPr>
          <p:nvPr>
            <p:ph sz="quarter" idx="21" hasCustomPrompt="1"/>
          </p:nvPr>
        </p:nvSpPr>
        <p:spPr>
          <a:xfrm>
            <a:off x="5875182" y="4969561"/>
            <a:ext cx="2891484" cy="914400"/>
          </a:xfrm>
          <a:prstGeom prst="rect">
            <a:avLst/>
          </a:prstGeom>
        </p:spPr>
        <p:txBody>
          <a:bodyPr>
            <a:normAutofit/>
          </a:bodyPr>
          <a:lstStyle>
            <a:lvl1pPr marL="0" indent="0">
              <a:buNone/>
              <a:defRPr kumimoji="0" lang="en-US" sz="1200" b="0" i="0" u="none" strike="noStrike" cap="none" spc="0" normalizeH="0" baseline="0" dirty="0">
                <a:ln>
                  <a:noFill/>
                </a:ln>
                <a:solidFill>
                  <a:srgbClr val="585C5E"/>
                </a:solidFill>
                <a:effectLst/>
                <a:uFillTx/>
                <a:latin typeface="Crimson Text"/>
                <a:ea typeface="Crimson Text"/>
                <a:cs typeface="Crimson Text"/>
                <a:sym typeface="Crimson Text Roman"/>
              </a:defRPr>
            </a:lvl1pPr>
          </a:lstStyle>
          <a:p>
            <a:r>
              <a:rPr lang="en-US" dirty="0"/>
              <a:t>Place  a short description about this item in this location.  It does not need to be long. </a:t>
            </a:r>
          </a:p>
        </p:txBody>
      </p:sp>
      <p:sp>
        <p:nvSpPr>
          <p:cNvPr id="25" name="Title 1"/>
          <p:cNvSpPr/>
          <p:nvPr userDrawn="1"/>
        </p:nvSpPr>
        <p:spPr>
          <a:xfrm>
            <a:off x="9960867" y="6340212"/>
            <a:ext cx="249382" cy="41521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1200" dirty="0">
                <a:solidFill>
                  <a:schemeClr val="accent1"/>
                </a:solidFill>
              </a:rPr>
              <a:t>/</a:t>
            </a:r>
            <a:endParaRPr sz="1200" dirty="0">
              <a:solidFill>
                <a:schemeClr val="accent1"/>
              </a:solidFill>
            </a:endParaRPr>
          </a:p>
        </p:txBody>
      </p:sp>
      <p:sp>
        <p:nvSpPr>
          <p:cNvPr id="26" name="Content Placeholder 51"/>
          <p:cNvSpPr>
            <a:spLocks noGrp="1"/>
          </p:cNvSpPr>
          <p:nvPr>
            <p:ph sz="quarter" idx="12" hasCustomPrompt="1"/>
          </p:nvPr>
        </p:nvSpPr>
        <p:spPr>
          <a:xfrm>
            <a:off x="10253113" y="6496767"/>
            <a:ext cx="2232233" cy="257174"/>
          </a:xfrm>
          <a:prstGeom prst="rect">
            <a:avLst/>
          </a:prstGeom>
        </p:spPr>
        <p:txBody>
          <a:bodyPr>
            <a:noAutofit/>
          </a:bodyPr>
          <a:lstStyle>
            <a:lvl1pPr marL="0" indent="0">
              <a:buFontTx/>
              <a:buNone/>
              <a:defRPr sz="1200" cap="all" spc="200" normalizeH="0" baseline="0">
                <a:latin typeface="Acherus Grotesque Regular" charset="0"/>
              </a:defRPr>
            </a:lvl1pPr>
            <a:lvl2pPr marL="457200" indent="0">
              <a:buFontTx/>
              <a:buNone/>
              <a:defRPr sz="1400" cap="all" spc="200" normalizeH="0" baseline="0">
                <a:latin typeface="Acherus Grotesque Regular" charset="0"/>
              </a:defRPr>
            </a:lvl2pPr>
            <a:lvl3pPr marL="914400" indent="0">
              <a:buFontTx/>
              <a:buNone/>
              <a:defRPr sz="1400" cap="all" spc="200" normalizeH="0" baseline="0">
                <a:latin typeface="Acherus Grotesque Regular" charset="0"/>
              </a:defRPr>
            </a:lvl3pPr>
            <a:lvl4pPr marL="1371600" indent="0">
              <a:buFontTx/>
              <a:buNone/>
              <a:defRPr sz="1400" cap="all" spc="200" normalizeH="0" baseline="0">
                <a:latin typeface="Acherus Grotesque Regular" charset="0"/>
              </a:defRPr>
            </a:lvl4pPr>
            <a:lvl5pPr marL="1828800" indent="0">
              <a:buFontTx/>
              <a:buNone/>
              <a:defRPr sz="1400" cap="all" spc="200" normalizeH="0" baseline="0">
                <a:latin typeface="Acherus Grotesque Regular" charset="0"/>
              </a:defRPr>
            </a:lvl5pPr>
          </a:lstStyle>
          <a:p>
            <a:pPr lvl="0"/>
            <a:r>
              <a:rPr lang="en-US" dirty="0"/>
              <a:t>Section title</a:t>
            </a:r>
          </a:p>
        </p:txBody>
      </p:sp>
      <p:sp>
        <p:nvSpPr>
          <p:cNvPr id="27" name="Content Placeholder 51"/>
          <p:cNvSpPr>
            <a:spLocks noGrp="1"/>
          </p:cNvSpPr>
          <p:nvPr>
            <p:ph sz="quarter" idx="13" hasCustomPrompt="1"/>
          </p:nvPr>
        </p:nvSpPr>
        <p:spPr>
          <a:xfrm>
            <a:off x="9234853" y="6496767"/>
            <a:ext cx="765926" cy="261221"/>
          </a:xfrm>
          <a:prstGeom prst="rect">
            <a:avLst/>
          </a:prstGeom>
        </p:spPr>
        <p:txBody>
          <a:bodyPr>
            <a:noAutofit/>
          </a:bodyPr>
          <a:lstStyle>
            <a:lvl1pPr marL="0" indent="0" algn="r">
              <a:buFontTx/>
              <a:buNone/>
              <a:defRPr sz="1200" cap="all" spc="200" normalizeH="0" baseline="0">
                <a:solidFill>
                  <a:schemeClr val="bg2">
                    <a:lumMod val="40000"/>
                    <a:lumOff val="60000"/>
                  </a:schemeClr>
                </a:solidFill>
                <a:latin typeface="Acherus Grotesque Regular" charset="0"/>
              </a:defRPr>
            </a:lvl1pPr>
            <a:lvl2pPr marL="457200" indent="0">
              <a:buFontTx/>
              <a:buNone/>
              <a:defRPr sz="1400" cap="all" spc="200" normalizeH="0" baseline="0">
                <a:latin typeface="Acherus Grotesque Regular" charset="0"/>
              </a:defRPr>
            </a:lvl2pPr>
            <a:lvl3pPr marL="914400" indent="0">
              <a:buFontTx/>
              <a:buNone/>
              <a:defRPr sz="1400" cap="all" spc="200" normalizeH="0" baseline="0">
                <a:latin typeface="Acherus Grotesque Regular" charset="0"/>
              </a:defRPr>
            </a:lvl3pPr>
            <a:lvl4pPr marL="1371600" indent="0">
              <a:buFontTx/>
              <a:buNone/>
              <a:defRPr sz="1400" cap="all" spc="200" normalizeH="0" baseline="0">
                <a:latin typeface="Acherus Grotesque Regular" charset="0"/>
              </a:defRPr>
            </a:lvl4pPr>
            <a:lvl5pPr marL="1828800" indent="0">
              <a:buFontTx/>
              <a:buNone/>
              <a:defRPr sz="1400" cap="all" spc="200" normalizeH="0" baseline="0">
                <a:latin typeface="Acherus Grotesque Regular" charset="0"/>
              </a:defRPr>
            </a:lvl5pPr>
          </a:lstStyle>
          <a:p>
            <a:pPr lvl="0"/>
            <a:r>
              <a:rPr lang="en-US" dirty="0"/>
              <a:t>01</a:t>
            </a:r>
          </a:p>
        </p:txBody>
      </p:sp>
    </p:spTree>
    <p:extLst>
      <p:ext uri="{BB962C8B-B14F-4D97-AF65-F5344CB8AC3E}">
        <p14:creationId xmlns:p14="http://schemas.microsoft.com/office/powerpoint/2010/main" val="3160599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body text + graphic (grey)">
    <p:spTree>
      <p:nvGrpSpPr>
        <p:cNvPr id="1" name=""/>
        <p:cNvGrpSpPr/>
        <p:nvPr/>
      </p:nvGrpSpPr>
      <p:grpSpPr>
        <a:xfrm>
          <a:off x="0" y="0"/>
          <a:ext cx="0" cy="0"/>
          <a:chOff x="0" y="0"/>
          <a:chExt cx="0" cy="0"/>
        </a:xfrm>
      </p:grpSpPr>
      <p:sp>
        <p:nvSpPr>
          <p:cNvPr id="16" name="Rectangle"/>
          <p:cNvSpPr/>
          <p:nvPr userDrawn="1"/>
        </p:nvSpPr>
        <p:spPr>
          <a:xfrm>
            <a:off x="-1" y="0"/>
            <a:ext cx="5095261" cy="6879154"/>
          </a:xfrm>
          <a:prstGeom prst="rect">
            <a:avLst/>
          </a:prstGeom>
          <a:solidFill>
            <a:schemeClr val="accent3">
              <a:lumMod val="20000"/>
              <a:lumOff val="80000"/>
            </a:schemeClr>
          </a:solidFill>
          <a:ln w="12700">
            <a:miter lim="400000"/>
          </a:ln>
        </p:spPr>
        <p:txBody>
          <a:bodyPr lIns="45719" rIns="45719" anchor="ctr"/>
          <a:lstStyle/>
          <a:p>
            <a:pPr>
              <a:defRPr>
                <a:solidFill>
                  <a:schemeClr val="accent2"/>
                </a:solidFill>
              </a:defRPr>
            </a:pPr>
            <a:endParaRPr/>
          </a:p>
        </p:txBody>
      </p:sp>
      <p:sp>
        <p:nvSpPr>
          <p:cNvPr id="7" name="Text Placeholder 6"/>
          <p:cNvSpPr>
            <a:spLocks noGrp="1"/>
          </p:cNvSpPr>
          <p:nvPr>
            <p:ph type="body" sz="quarter" idx="10" hasCustomPrompt="1"/>
          </p:nvPr>
        </p:nvSpPr>
        <p:spPr>
          <a:xfrm>
            <a:off x="895901" y="1512227"/>
            <a:ext cx="3714750" cy="642938"/>
          </a:xfrm>
          <a:prstGeom prst="rect">
            <a:avLst/>
          </a:prstGeom>
        </p:spPr>
        <p:txBody>
          <a:bodyPr>
            <a:noAutofit/>
          </a:bodyPr>
          <a:lstStyle>
            <a:lvl1pPr marL="0" marR="0" indent="0" algn="l" defTabSz="914400" rtl="0" fontAlgn="auto" latinLnBrk="0" hangingPunct="0">
              <a:lnSpc>
                <a:spcPts val="2100"/>
              </a:lnSpc>
              <a:spcBef>
                <a:spcPts val="0"/>
              </a:spcBef>
              <a:spcAft>
                <a:spcPts val="0"/>
              </a:spcAft>
              <a:buClrTx/>
              <a:buSzTx/>
              <a:buFontTx/>
              <a:buNone/>
              <a:tabLst/>
              <a:defRPr kumimoji="0" lang="en-US" sz="1400" b="0" i="0" u="none" strike="noStrike" cap="all" spc="20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1pPr>
            <a:lvl2pPr marL="0" marR="0" indent="0" algn="l" defTabSz="914400" rtl="0" fontAlgn="auto" latinLnBrk="0" hangingPunct="0">
              <a:lnSpc>
                <a:spcPts val="2100"/>
              </a:lnSpc>
              <a:spcBef>
                <a:spcPts val="0"/>
              </a:spcBef>
              <a:spcAft>
                <a:spcPts val="0"/>
              </a:spcAft>
              <a:buClrTx/>
              <a:buSzTx/>
              <a:buFontTx/>
              <a:buNone/>
              <a:tabLst/>
              <a:defRPr kumimoji="0" lang="en-US" sz="1400" b="0" i="0" u="none" strike="noStrike" cap="none" spc="20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2pPr>
            <a:lvl3pPr marL="0" marR="0" indent="0" algn="l" defTabSz="914400" rtl="0" fontAlgn="auto" latinLnBrk="0" hangingPunct="0">
              <a:lnSpc>
                <a:spcPts val="2100"/>
              </a:lnSpc>
              <a:spcBef>
                <a:spcPts val="0"/>
              </a:spcBef>
              <a:spcAft>
                <a:spcPts val="0"/>
              </a:spcAft>
              <a:buClrTx/>
              <a:buSzTx/>
              <a:buFontTx/>
              <a:buNone/>
              <a:tabLst/>
              <a:defRPr kumimoji="0" lang="en-US" sz="1400" b="0" i="0" u="none" strike="noStrike" cap="none" spc="20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3pPr>
            <a:lvl4pPr marL="0" marR="0" indent="0" algn="l" defTabSz="914400" rtl="0" fontAlgn="auto" latinLnBrk="0" hangingPunct="0">
              <a:lnSpc>
                <a:spcPts val="2100"/>
              </a:lnSpc>
              <a:spcBef>
                <a:spcPts val="0"/>
              </a:spcBef>
              <a:spcAft>
                <a:spcPts val="0"/>
              </a:spcAft>
              <a:buClrTx/>
              <a:buSzTx/>
              <a:buFontTx/>
              <a:buNone/>
              <a:tabLst/>
              <a:defRPr kumimoji="0" lang="en-US" sz="1400" b="0" i="0" u="none" strike="noStrike" cap="none" spc="20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4pPr>
            <a:lvl5pPr marL="0" marR="0" indent="0" algn="l" defTabSz="914400" rtl="0" fontAlgn="auto" latinLnBrk="0" hangingPunct="0">
              <a:lnSpc>
                <a:spcPts val="2100"/>
              </a:lnSpc>
              <a:spcBef>
                <a:spcPts val="0"/>
              </a:spcBef>
              <a:spcAft>
                <a:spcPts val="0"/>
              </a:spcAft>
              <a:buClrTx/>
              <a:buSzTx/>
              <a:buFontTx/>
              <a:buNone/>
              <a:tabLst/>
              <a:defRPr kumimoji="0" lang="en-US" sz="1400" b="0" i="0" u="none" strike="noStrike" cap="none" spc="200" normalizeH="0" baseline="0" dirty="0">
                <a:ln>
                  <a:noFill/>
                </a:ln>
                <a:solidFill>
                  <a:schemeClr val="accent1"/>
                </a:solidFill>
                <a:effectLst/>
                <a:uFillTx/>
                <a:latin typeface="Acherus Grotesque Regular"/>
                <a:ea typeface="Acherus Grotesque Regular"/>
                <a:cs typeface="Acherus Grotesque Regular"/>
                <a:sym typeface="Acherus Grotesque"/>
              </a:defRPr>
            </a:lvl5pPr>
          </a:lstStyle>
          <a:p>
            <a:pPr lvl="0"/>
            <a:r>
              <a:rPr lang="en-US" dirty="0"/>
              <a:t>Place </a:t>
            </a:r>
            <a:r>
              <a:rPr lang="en-US"/>
              <a:t>a short header sentence here</a:t>
            </a:r>
            <a:endParaRPr lang="en-US" dirty="0"/>
          </a:p>
        </p:txBody>
      </p:sp>
      <p:sp>
        <p:nvSpPr>
          <p:cNvPr id="9" name="Content Placeholder 8"/>
          <p:cNvSpPr>
            <a:spLocks noGrp="1"/>
          </p:cNvSpPr>
          <p:nvPr>
            <p:ph sz="quarter" idx="11" hasCustomPrompt="1"/>
          </p:nvPr>
        </p:nvSpPr>
        <p:spPr>
          <a:xfrm>
            <a:off x="895901" y="2155165"/>
            <a:ext cx="2800350" cy="3643312"/>
          </a:xfrm>
          <a:prstGeom prst="rect">
            <a:avLst/>
          </a:prstGeom>
        </p:spPr>
        <p:txBody>
          <a:bodyPr/>
          <a:lstStyle>
            <a:lvl1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1pPr>
            <a:lvl2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2pPr>
            <a:lvl3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3pPr>
            <a:lvl4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4pPr>
          </a:lstStyle>
          <a:p>
            <a:pPr>
              <a:lnSpc>
                <a:spcPts val="1800"/>
              </a:lnSpc>
            </a:pPr>
            <a:r>
              <a:rPr lang="en-US" kern="1200" dirty="0" err="1"/>
              <a:t>Lorem</a:t>
            </a:r>
            <a:r>
              <a:rPr lang="en-US" kern="1200" dirty="0"/>
              <a:t> </a:t>
            </a:r>
            <a:r>
              <a:rPr lang="en-US" kern="1200" dirty="0" err="1"/>
              <a:t>ipsum</a:t>
            </a:r>
            <a:r>
              <a:rPr lang="en-US" kern="1200" dirty="0"/>
              <a:t> dolor sit </a:t>
            </a:r>
            <a:r>
              <a:rPr lang="en-US" kern="1200" dirty="0" err="1"/>
              <a:t>amet</a:t>
            </a:r>
            <a:r>
              <a:rPr lang="en-US" kern="1200" dirty="0"/>
              <a:t>, </a:t>
            </a:r>
            <a:r>
              <a:rPr lang="en-US" kern="1200" dirty="0" err="1"/>
              <a:t>consectetuer</a:t>
            </a:r>
            <a:r>
              <a:rPr lang="en-US" kern="1200" dirty="0"/>
              <a:t> </a:t>
            </a:r>
            <a:r>
              <a:rPr lang="en-US" kern="1200" dirty="0" err="1"/>
              <a:t>adipiscing</a:t>
            </a:r>
            <a:r>
              <a:rPr lang="en-US" kern="1200" dirty="0"/>
              <a:t> </a:t>
            </a:r>
            <a:r>
              <a:rPr lang="en-US" kern="1200" dirty="0" err="1"/>
              <a:t>elit</a:t>
            </a:r>
            <a:r>
              <a:rPr lang="en-US" kern="1200" dirty="0"/>
              <a:t>, </a:t>
            </a:r>
            <a:r>
              <a:rPr lang="en-US" kern="1200" dirty="0" err="1"/>
              <a:t>sed</a:t>
            </a:r>
            <a:r>
              <a:rPr lang="en-US" kern="1200" dirty="0"/>
              <a:t> </a:t>
            </a:r>
            <a:r>
              <a:rPr lang="en-US" kern="1200" dirty="0" err="1"/>
              <a:t>diam</a:t>
            </a:r>
            <a:r>
              <a:rPr lang="en-US" kern="1200" dirty="0"/>
              <a:t> </a:t>
            </a:r>
            <a:r>
              <a:rPr lang="en-US" kern="1200" dirty="0" err="1"/>
              <a:t>nonummy</a:t>
            </a:r>
            <a:r>
              <a:rPr lang="en-US" kern="1200" dirty="0"/>
              <a:t> </a:t>
            </a:r>
            <a:r>
              <a:rPr lang="en-US" kern="1200" dirty="0" err="1"/>
              <a:t>nibh</a:t>
            </a:r>
            <a:r>
              <a:rPr lang="en-US" kern="1200" dirty="0"/>
              <a:t> </a:t>
            </a:r>
            <a:r>
              <a:rPr lang="en-US" kern="1200" dirty="0" err="1"/>
              <a:t>euismod</a:t>
            </a:r>
            <a:r>
              <a:rPr lang="en-US" kern="1200" dirty="0"/>
              <a:t> </a:t>
            </a:r>
            <a:r>
              <a:rPr lang="en-US" kern="1200" dirty="0" err="1"/>
              <a:t>tincidunt</a:t>
            </a:r>
            <a:r>
              <a:rPr lang="en-US" kern="1200" dirty="0"/>
              <a:t> </a:t>
            </a:r>
            <a:r>
              <a:rPr lang="en-US" kern="1200" dirty="0" err="1"/>
              <a:t>ut</a:t>
            </a:r>
            <a:r>
              <a:rPr lang="en-US" kern="1200" dirty="0"/>
              <a:t> </a:t>
            </a:r>
            <a:r>
              <a:rPr lang="en-US" kern="1200" dirty="0" err="1"/>
              <a:t>laoreet</a:t>
            </a:r>
            <a:r>
              <a:rPr lang="en-US" kern="1200" dirty="0"/>
              <a:t> </a:t>
            </a:r>
            <a:r>
              <a:rPr lang="en-US" kern="1200" dirty="0" err="1"/>
              <a:t>dolore</a:t>
            </a:r>
            <a:r>
              <a:rPr lang="en-US" kern="1200" dirty="0"/>
              <a:t> magna </a:t>
            </a:r>
            <a:r>
              <a:rPr lang="en-US" kern="1200" dirty="0" err="1"/>
              <a:t>aliquam</a:t>
            </a:r>
            <a:r>
              <a:rPr lang="en-US" kern="1200" dirty="0"/>
              <a:t> </a:t>
            </a:r>
            <a:r>
              <a:rPr lang="en-US" kern="1200" dirty="0" err="1"/>
              <a:t>erat</a:t>
            </a:r>
            <a:r>
              <a:rPr lang="en-US" kern="1200" dirty="0"/>
              <a:t> </a:t>
            </a:r>
            <a:r>
              <a:rPr lang="en-US" kern="1200" dirty="0" err="1"/>
              <a:t>volutpat</a:t>
            </a:r>
            <a:r>
              <a:rPr lang="en-US" kern="1200" dirty="0"/>
              <a:t>. </a:t>
            </a:r>
            <a:r>
              <a:rPr lang="en-US" kern="1200" dirty="0" err="1"/>
              <a:t>Ut</a:t>
            </a:r>
            <a:r>
              <a:rPr lang="en-US" kern="1200" dirty="0"/>
              <a:t> </a:t>
            </a:r>
            <a:r>
              <a:rPr lang="en-US" kern="1200" dirty="0" err="1"/>
              <a:t>wisi</a:t>
            </a:r>
            <a:r>
              <a:rPr lang="en-US" kern="1200" dirty="0"/>
              <a:t> </a:t>
            </a:r>
            <a:r>
              <a:rPr lang="en-US" kern="1200" dirty="0" err="1"/>
              <a:t>enim</a:t>
            </a:r>
            <a:r>
              <a:rPr lang="en-US" kern="1200" dirty="0"/>
              <a:t> ad minim </a:t>
            </a:r>
            <a:r>
              <a:rPr lang="en-US" kern="1200" dirty="0" err="1"/>
              <a:t>veniam</a:t>
            </a:r>
            <a:r>
              <a:rPr lang="en-US" kern="1200" dirty="0"/>
              <a:t>, </a:t>
            </a:r>
            <a:r>
              <a:rPr lang="en-US" kern="1200" dirty="0" err="1"/>
              <a:t>quis</a:t>
            </a:r>
            <a:r>
              <a:rPr lang="en-US" kern="1200" dirty="0"/>
              <a:t> </a:t>
            </a:r>
            <a:r>
              <a:rPr lang="en-US" kern="1200" dirty="0" err="1"/>
              <a:t>nostrud</a:t>
            </a:r>
            <a:r>
              <a:rPr lang="en-US" kern="1200" dirty="0"/>
              <a:t> </a:t>
            </a:r>
            <a:r>
              <a:rPr lang="en-US" kern="1200" dirty="0" err="1"/>
              <a:t>exerci</a:t>
            </a:r>
            <a:r>
              <a:rPr lang="en-US" kern="1200" dirty="0"/>
              <a:t> </a:t>
            </a:r>
            <a:r>
              <a:rPr lang="en-US" kern="1200" dirty="0" err="1"/>
              <a:t>tation</a:t>
            </a:r>
            <a:r>
              <a:rPr lang="en-US" kern="1200" dirty="0"/>
              <a:t> </a:t>
            </a:r>
            <a:r>
              <a:rPr lang="en-US" kern="1200" dirty="0" err="1"/>
              <a:t>ullamcorper</a:t>
            </a:r>
            <a:r>
              <a:rPr lang="en-US" kern="1200" dirty="0"/>
              <a:t> </a:t>
            </a:r>
            <a:r>
              <a:rPr lang="en-US" kern="1200" dirty="0" err="1"/>
              <a:t>suscipit</a:t>
            </a:r>
            <a:r>
              <a:rPr lang="en-US" kern="1200" dirty="0"/>
              <a:t> </a:t>
            </a:r>
            <a:r>
              <a:rPr lang="en-US" kern="1200" dirty="0" err="1"/>
              <a:t>lobortis</a:t>
            </a:r>
            <a:r>
              <a:rPr lang="en-US" kern="1200" dirty="0"/>
              <a:t> </a:t>
            </a:r>
            <a:r>
              <a:rPr lang="en-US" kern="1200" dirty="0" err="1"/>
              <a:t>nisl</a:t>
            </a:r>
            <a:r>
              <a:rPr lang="en-US" kern="1200" dirty="0"/>
              <a:t> </a:t>
            </a:r>
            <a:r>
              <a:rPr lang="en-US" kern="1200" dirty="0" err="1"/>
              <a:t>ut</a:t>
            </a:r>
            <a:r>
              <a:rPr lang="en-US" kern="1200" dirty="0"/>
              <a:t> </a:t>
            </a:r>
            <a:r>
              <a:rPr lang="en-US" kern="1200" dirty="0" err="1"/>
              <a:t>aliquip</a:t>
            </a:r>
            <a:r>
              <a:rPr lang="en-US" kern="1200" dirty="0"/>
              <a:t> ex </a:t>
            </a:r>
            <a:r>
              <a:rPr lang="en-US" kern="1200" dirty="0" err="1"/>
              <a:t>ea</a:t>
            </a:r>
            <a:r>
              <a:rPr lang="en-US" kern="1200" dirty="0"/>
              <a:t> </a:t>
            </a:r>
            <a:r>
              <a:rPr lang="en-US" kern="1200" dirty="0" err="1"/>
              <a:t>commodo</a:t>
            </a:r>
            <a:r>
              <a:rPr lang="en-US" kern="1200" dirty="0"/>
              <a:t> </a:t>
            </a:r>
            <a:r>
              <a:rPr lang="en-US" kern="1200" dirty="0" err="1"/>
              <a:t>consequat</a:t>
            </a:r>
            <a:r>
              <a:rPr lang="en-US" kern="1200" dirty="0"/>
              <a:t>. </a:t>
            </a:r>
            <a:r>
              <a:rPr lang="en-US" kern="1200" dirty="0" err="1"/>
              <a:t>Duis</a:t>
            </a:r>
            <a:r>
              <a:rPr lang="en-US" kern="1200" dirty="0"/>
              <a:t> </a:t>
            </a:r>
            <a:r>
              <a:rPr lang="en-US" kern="1200" dirty="0" err="1"/>
              <a:t>autem</a:t>
            </a:r>
            <a:r>
              <a:rPr lang="en-US" kern="1200" dirty="0"/>
              <a:t> </a:t>
            </a:r>
            <a:r>
              <a:rPr lang="en-US" kern="1200" dirty="0" err="1"/>
              <a:t>vel</a:t>
            </a:r>
            <a:r>
              <a:rPr lang="en-US" kern="1200" dirty="0"/>
              <a:t> </a:t>
            </a:r>
            <a:r>
              <a:rPr lang="en-US" kern="1200" dirty="0" err="1"/>
              <a:t>eum</a:t>
            </a:r>
            <a:r>
              <a:rPr lang="en-US" kern="1200" dirty="0"/>
              <a:t> </a:t>
            </a:r>
            <a:r>
              <a:rPr lang="en-US" kern="1200" dirty="0" err="1"/>
              <a:t>iriure</a:t>
            </a:r>
            <a:r>
              <a:rPr lang="en-US" kern="1200" dirty="0"/>
              <a:t> dolor in </a:t>
            </a:r>
            <a:r>
              <a:rPr lang="en-US" kern="1200" dirty="0" err="1"/>
              <a:t>hendrerit</a:t>
            </a:r>
            <a:r>
              <a:rPr lang="en-US" kern="1200" dirty="0"/>
              <a:t> in </a:t>
            </a:r>
            <a:r>
              <a:rPr lang="en-US" kern="1200" dirty="0" err="1"/>
              <a:t>vulputate</a:t>
            </a:r>
            <a:r>
              <a:rPr lang="en-US" kern="1200" dirty="0"/>
              <a:t> </a:t>
            </a:r>
            <a:r>
              <a:rPr lang="en-US" kern="1200" dirty="0" err="1"/>
              <a:t>velit</a:t>
            </a:r>
            <a:r>
              <a:rPr lang="en-US" kern="1200" dirty="0"/>
              <a:t> </a:t>
            </a:r>
            <a:r>
              <a:rPr lang="en-US" kern="1200" dirty="0" err="1"/>
              <a:t>esse</a:t>
            </a:r>
            <a:r>
              <a:rPr lang="en-US" kern="1200" dirty="0"/>
              <a:t> </a:t>
            </a:r>
            <a:r>
              <a:rPr lang="en-US" kern="1200" dirty="0" err="1"/>
              <a:t>molestie</a:t>
            </a:r>
            <a:r>
              <a:rPr lang="en-US" kern="1200" dirty="0"/>
              <a:t> </a:t>
            </a:r>
            <a:r>
              <a:rPr lang="en-US" kern="1200" dirty="0" err="1"/>
              <a:t>consequat</a:t>
            </a:r>
            <a:r>
              <a:rPr lang="en-US" kern="1200" dirty="0"/>
              <a:t>, </a:t>
            </a:r>
            <a:r>
              <a:rPr lang="en-US" kern="1200" dirty="0" err="1"/>
              <a:t>vel</a:t>
            </a:r>
            <a:r>
              <a:rPr lang="en-US" kern="1200" dirty="0"/>
              <a:t> </a:t>
            </a:r>
            <a:r>
              <a:rPr lang="en-US" kern="1200" dirty="0" err="1"/>
              <a:t>illum</a:t>
            </a:r>
            <a:r>
              <a:rPr lang="en-US" kern="1200" dirty="0"/>
              <a:t> </a:t>
            </a:r>
            <a:r>
              <a:rPr lang="en-US" kern="1200" dirty="0" err="1"/>
              <a:t>dolore</a:t>
            </a:r>
            <a:r>
              <a:rPr lang="en-US" kern="1200" dirty="0"/>
              <a:t> </a:t>
            </a:r>
            <a:r>
              <a:rPr lang="en-US" kern="1200" dirty="0" err="1"/>
              <a:t>eu</a:t>
            </a:r>
            <a:r>
              <a:rPr lang="en-US" kern="1200" dirty="0"/>
              <a:t> </a:t>
            </a:r>
            <a:r>
              <a:rPr lang="en-US" kern="1200" dirty="0" err="1"/>
              <a:t>feugiat</a:t>
            </a:r>
            <a:r>
              <a:rPr lang="en-US" kern="1200" dirty="0"/>
              <a:t> </a:t>
            </a:r>
            <a:r>
              <a:rPr lang="en-US" kern="1200" dirty="0" err="1"/>
              <a:t>nulla</a:t>
            </a:r>
            <a:r>
              <a:rPr lang="en-US" kern="1200" dirty="0"/>
              <a:t> </a:t>
            </a:r>
            <a:r>
              <a:rPr lang="en-US" kern="1200" dirty="0" err="1"/>
              <a:t>facilisis</a:t>
            </a:r>
            <a:r>
              <a:rPr lang="en-US" kern="1200" dirty="0"/>
              <a:t> at </a:t>
            </a:r>
            <a:r>
              <a:rPr lang="en-US" kern="1200" dirty="0" err="1"/>
              <a:t>vero</a:t>
            </a:r>
            <a:r>
              <a:rPr lang="en-US" kern="1200" dirty="0"/>
              <a:t> </a:t>
            </a:r>
            <a:r>
              <a:rPr lang="en-US" kern="1200" dirty="0" err="1"/>
              <a:t>eros</a:t>
            </a:r>
            <a:r>
              <a:rPr lang="en-US" kern="1200" dirty="0"/>
              <a:t> et </a:t>
            </a:r>
            <a:r>
              <a:rPr lang="en-US" kern="1200" dirty="0" err="1"/>
              <a:t>accumsan</a:t>
            </a:r>
            <a:r>
              <a:rPr lang="en-US" kern="1200" dirty="0"/>
              <a:t> et </a:t>
            </a:r>
            <a:r>
              <a:rPr lang="en-US" kern="1200" dirty="0" err="1"/>
              <a:t>iusto</a:t>
            </a:r>
            <a:r>
              <a:rPr lang="en-US" kern="1200" dirty="0"/>
              <a:t> </a:t>
            </a:r>
            <a:r>
              <a:rPr lang="en-US" kern="1200" dirty="0" err="1"/>
              <a:t>odio</a:t>
            </a:r>
            <a:r>
              <a:rPr lang="en-US" kern="1200" dirty="0"/>
              <a:t> </a:t>
            </a:r>
            <a:r>
              <a:rPr lang="en-US" kern="1200" dirty="0" err="1"/>
              <a:t>dignissim</a:t>
            </a:r>
            <a:r>
              <a:rPr lang="en-US" kern="1200" dirty="0"/>
              <a:t> qui </a:t>
            </a:r>
            <a:r>
              <a:rPr lang="en-US" kern="1200" dirty="0" err="1"/>
              <a:t>blandit</a:t>
            </a:r>
            <a:r>
              <a:rPr lang="en-US" kern="1200" dirty="0"/>
              <a:t> </a:t>
            </a:r>
            <a:r>
              <a:rPr lang="en-US" kern="1200" dirty="0" err="1"/>
              <a:t>praesent</a:t>
            </a:r>
            <a:r>
              <a:rPr lang="en-US" kern="1200" dirty="0"/>
              <a:t> </a:t>
            </a:r>
            <a:r>
              <a:rPr lang="en-US" kern="1200" dirty="0" err="1"/>
              <a:t>luptatum</a:t>
            </a:r>
            <a:r>
              <a:rPr lang="en-US" kern="1200" dirty="0"/>
              <a:t> </a:t>
            </a:r>
            <a:r>
              <a:rPr lang="en-US" kern="1200" dirty="0" err="1"/>
              <a:t>zzril</a:t>
            </a:r>
            <a:r>
              <a:rPr lang="en-US" kern="1200" dirty="0"/>
              <a:t> </a:t>
            </a:r>
            <a:r>
              <a:rPr lang="en-US" kern="1200" dirty="0" err="1"/>
              <a:t>delenit</a:t>
            </a:r>
            <a:r>
              <a:rPr lang="en-US" kern="1200" dirty="0"/>
              <a:t> </a:t>
            </a:r>
            <a:r>
              <a:rPr lang="en-US" kern="1200" dirty="0" err="1"/>
              <a:t>augue</a:t>
            </a:r>
            <a:r>
              <a:rPr lang="en-US" kern="1200" dirty="0"/>
              <a:t> </a:t>
            </a:r>
            <a:r>
              <a:rPr lang="en-US" kern="1200" dirty="0" err="1"/>
              <a:t>duis</a:t>
            </a:r>
            <a:r>
              <a:rPr lang="en-US" kern="1200" dirty="0"/>
              <a:t>.</a:t>
            </a:r>
          </a:p>
        </p:txBody>
      </p:sp>
      <p:sp>
        <p:nvSpPr>
          <p:cNvPr id="12" name="Title 1"/>
          <p:cNvSpPr/>
          <p:nvPr userDrawn="1"/>
        </p:nvSpPr>
        <p:spPr>
          <a:xfrm>
            <a:off x="9960867" y="6340212"/>
            <a:ext cx="249382" cy="41521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1200" dirty="0">
                <a:solidFill>
                  <a:schemeClr val="accent1"/>
                </a:solidFill>
              </a:rPr>
              <a:t>/</a:t>
            </a:r>
            <a:endParaRPr sz="1200" dirty="0">
              <a:solidFill>
                <a:schemeClr val="accent1"/>
              </a:solidFill>
            </a:endParaRPr>
          </a:p>
        </p:txBody>
      </p:sp>
      <p:sp>
        <p:nvSpPr>
          <p:cNvPr id="17" name="Content Placeholder 51"/>
          <p:cNvSpPr>
            <a:spLocks noGrp="1"/>
          </p:cNvSpPr>
          <p:nvPr>
            <p:ph sz="quarter" idx="12" hasCustomPrompt="1"/>
          </p:nvPr>
        </p:nvSpPr>
        <p:spPr>
          <a:xfrm>
            <a:off x="10253113" y="6496767"/>
            <a:ext cx="2232233" cy="257174"/>
          </a:xfrm>
          <a:prstGeom prst="rect">
            <a:avLst/>
          </a:prstGeom>
        </p:spPr>
        <p:txBody>
          <a:bodyPr>
            <a:noAutofit/>
          </a:bodyPr>
          <a:lstStyle>
            <a:lvl1pPr marL="0" indent="0">
              <a:buFontTx/>
              <a:buNone/>
              <a:defRPr sz="1200" cap="all" spc="200" normalizeH="0" baseline="0">
                <a:latin typeface="Acherus Grotesque Regular" charset="0"/>
              </a:defRPr>
            </a:lvl1pPr>
            <a:lvl2pPr marL="457200" indent="0">
              <a:buFontTx/>
              <a:buNone/>
              <a:defRPr sz="1400" cap="all" spc="200" normalizeH="0" baseline="0">
                <a:latin typeface="Acherus Grotesque Regular" charset="0"/>
              </a:defRPr>
            </a:lvl2pPr>
            <a:lvl3pPr marL="914400" indent="0">
              <a:buFontTx/>
              <a:buNone/>
              <a:defRPr sz="1400" cap="all" spc="200" normalizeH="0" baseline="0">
                <a:latin typeface="Acherus Grotesque Regular" charset="0"/>
              </a:defRPr>
            </a:lvl3pPr>
            <a:lvl4pPr marL="1371600" indent="0">
              <a:buFontTx/>
              <a:buNone/>
              <a:defRPr sz="1400" cap="all" spc="200" normalizeH="0" baseline="0">
                <a:latin typeface="Acherus Grotesque Regular" charset="0"/>
              </a:defRPr>
            </a:lvl4pPr>
            <a:lvl5pPr marL="1828800" indent="0">
              <a:buFontTx/>
              <a:buNone/>
              <a:defRPr sz="1400" cap="all" spc="200" normalizeH="0" baseline="0">
                <a:latin typeface="Acherus Grotesque Regular" charset="0"/>
              </a:defRPr>
            </a:lvl5pPr>
          </a:lstStyle>
          <a:p>
            <a:pPr lvl="0"/>
            <a:r>
              <a:rPr lang="en-US" dirty="0"/>
              <a:t>Section title</a:t>
            </a:r>
          </a:p>
        </p:txBody>
      </p:sp>
      <p:sp>
        <p:nvSpPr>
          <p:cNvPr id="18" name="Content Placeholder 51"/>
          <p:cNvSpPr>
            <a:spLocks noGrp="1"/>
          </p:cNvSpPr>
          <p:nvPr>
            <p:ph sz="quarter" idx="13" hasCustomPrompt="1"/>
          </p:nvPr>
        </p:nvSpPr>
        <p:spPr>
          <a:xfrm>
            <a:off x="9234853" y="6496767"/>
            <a:ext cx="765926" cy="261221"/>
          </a:xfrm>
          <a:prstGeom prst="rect">
            <a:avLst/>
          </a:prstGeom>
        </p:spPr>
        <p:txBody>
          <a:bodyPr>
            <a:noAutofit/>
          </a:bodyPr>
          <a:lstStyle>
            <a:lvl1pPr marL="0" indent="0" algn="r">
              <a:buFontTx/>
              <a:buNone/>
              <a:defRPr sz="1200" cap="all" spc="200" normalizeH="0" baseline="0">
                <a:solidFill>
                  <a:schemeClr val="bg2">
                    <a:lumMod val="40000"/>
                    <a:lumOff val="60000"/>
                  </a:schemeClr>
                </a:solidFill>
                <a:latin typeface="Acherus Grotesque Regular" charset="0"/>
              </a:defRPr>
            </a:lvl1pPr>
            <a:lvl2pPr marL="457200" indent="0">
              <a:buFontTx/>
              <a:buNone/>
              <a:defRPr sz="1400" cap="all" spc="200" normalizeH="0" baseline="0">
                <a:latin typeface="Acherus Grotesque Regular" charset="0"/>
              </a:defRPr>
            </a:lvl2pPr>
            <a:lvl3pPr marL="914400" indent="0">
              <a:buFontTx/>
              <a:buNone/>
              <a:defRPr sz="1400" cap="all" spc="200" normalizeH="0" baseline="0">
                <a:latin typeface="Acherus Grotesque Regular" charset="0"/>
              </a:defRPr>
            </a:lvl3pPr>
            <a:lvl4pPr marL="1371600" indent="0">
              <a:buFontTx/>
              <a:buNone/>
              <a:defRPr sz="1400" cap="all" spc="200" normalizeH="0" baseline="0">
                <a:latin typeface="Acherus Grotesque Regular" charset="0"/>
              </a:defRPr>
            </a:lvl4pPr>
            <a:lvl5pPr marL="1828800" indent="0">
              <a:buFontTx/>
              <a:buNone/>
              <a:defRPr sz="1400" cap="all" spc="200" normalizeH="0" baseline="0">
                <a:latin typeface="Acherus Grotesque Regular" charset="0"/>
              </a:defRPr>
            </a:lvl5pPr>
          </a:lstStyle>
          <a:p>
            <a:pPr lvl="0"/>
            <a:r>
              <a:rPr lang="en-US" dirty="0"/>
              <a:t>01</a:t>
            </a:r>
          </a:p>
        </p:txBody>
      </p:sp>
    </p:spTree>
    <p:extLst>
      <p:ext uri="{BB962C8B-B14F-4D97-AF65-F5344CB8AC3E}">
        <p14:creationId xmlns:p14="http://schemas.microsoft.com/office/powerpoint/2010/main" val="3845500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331A3-D76D-3440-BAA7-BCB7969307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D9AAE8F-4A39-9C42-A37E-B463F8806E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3">
            <a:extLst>
              <a:ext uri="{FF2B5EF4-FFF2-40B4-BE49-F238E27FC236}">
                <a16:creationId xmlns:a16="http://schemas.microsoft.com/office/drawing/2014/main" id="{5A71D33A-80A5-4545-9486-E321BBB05FBD}"/>
              </a:ext>
            </a:extLst>
          </p:cNvPr>
          <p:cNvSpPr>
            <a:spLocks noGrp="1"/>
          </p:cNvSpPr>
          <p:nvPr>
            <p:ph type="dt" sz="half" idx="2"/>
          </p:nvPr>
        </p:nvSpPr>
        <p:spPr>
          <a:xfrm>
            <a:off x="519545" y="6356350"/>
            <a:ext cx="3168475" cy="365125"/>
          </a:xfrm>
          <a:prstGeom prst="rect">
            <a:avLst/>
          </a:prstGeom>
        </p:spPr>
        <p:txBody>
          <a:bodyPr anchor="b"/>
          <a:lstStyle>
            <a:lvl1pPr>
              <a:defRPr sz="1200">
                <a:latin typeface="Crimson Text" panose="02000503000000000000" pitchFamily="2" charset="0"/>
              </a:defRPr>
            </a:lvl1pPr>
          </a:lstStyle>
          <a:p>
            <a:endParaRPr lang="en-US" dirty="0"/>
          </a:p>
        </p:txBody>
      </p:sp>
      <p:sp>
        <p:nvSpPr>
          <p:cNvPr id="12" name="Footer Placeholder 4">
            <a:extLst>
              <a:ext uri="{FF2B5EF4-FFF2-40B4-BE49-F238E27FC236}">
                <a16:creationId xmlns:a16="http://schemas.microsoft.com/office/drawing/2014/main" id="{5F1A86D7-C4E4-E24E-A005-C37ADD400DFA}"/>
              </a:ext>
            </a:extLst>
          </p:cNvPr>
          <p:cNvSpPr>
            <a:spLocks noGrp="1"/>
          </p:cNvSpPr>
          <p:nvPr>
            <p:ph type="ftr" sz="quarter" idx="3"/>
          </p:nvPr>
        </p:nvSpPr>
        <p:spPr>
          <a:xfrm>
            <a:off x="4038600" y="6356350"/>
            <a:ext cx="7284780" cy="365125"/>
          </a:xfrm>
          <a:prstGeom prst="rect">
            <a:avLst/>
          </a:prstGeom>
        </p:spPr>
        <p:txBody>
          <a:bodyPr rIns="0" anchor="b"/>
          <a:lstStyle>
            <a:lvl1pPr algn="r">
              <a:defRPr sz="1200">
                <a:latin typeface="Crimson Text" panose="02000503000000000000" pitchFamily="2" charset="0"/>
              </a:defRPr>
            </a:lvl1pPr>
          </a:lstStyle>
          <a:p>
            <a:endParaRPr lang="en-US" dirty="0"/>
          </a:p>
        </p:txBody>
      </p:sp>
      <p:sp>
        <p:nvSpPr>
          <p:cNvPr id="13" name="Slide Number Placeholder 5">
            <a:extLst>
              <a:ext uri="{FF2B5EF4-FFF2-40B4-BE49-F238E27FC236}">
                <a16:creationId xmlns:a16="http://schemas.microsoft.com/office/drawing/2014/main" id="{5714D58A-594F-D040-B323-A94DBF11B779}"/>
              </a:ext>
            </a:extLst>
          </p:cNvPr>
          <p:cNvSpPr>
            <a:spLocks noGrp="1"/>
          </p:cNvSpPr>
          <p:nvPr>
            <p:ph type="sldNum" sz="quarter" idx="4"/>
          </p:nvPr>
        </p:nvSpPr>
        <p:spPr>
          <a:xfrm>
            <a:off x="11323380" y="6356350"/>
            <a:ext cx="439127" cy="365125"/>
          </a:xfrm>
          <a:prstGeom prst="rect">
            <a:avLst/>
          </a:prstGeom>
        </p:spPr>
        <p:txBody>
          <a:bodyPr lIns="0" anchor="b"/>
          <a:lstStyle>
            <a:lvl1pPr>
              <a:defRPr sz="1200">
                <a:solidFill>
                  <a:schemeClr val="tx1">
                    <a:lumMod val="50000"/>
                    <a:lumOff val="50000"/>
                  </a:schemeClr>
                </a:solidFill>
                <a:latin typeface="Crimson Text" panose="02000503000000000000" pitchFamily="2" charset="0"/>
              </a:defRPr>
            </a:lvl1pPr>
          </a:lstStyle>
          <a:p>
            <a:r>
              <a:rPr lang="en-US" dirty="0"/>
              <a:t>/</a:t>
            </a:r>
            <a:fld id="{DE7B4828-35C2-0F42-9C01-080F3351F9A2}" type="slidenum">
              <a:rPr lang="en-US" smtClean="0"/>
              <a:pPr/>
              <a:t>‹#›</a:t>
            </a:fld>
            <a:endParaRPr lang="en-US" dirty="0"/>
          </a:p>
        </p:txBody>
      </p:sp>
      <p:sp>
        <p:nvSpPr>
          <p:cNvPr id="14" name="Slide Number Placeholder 5">
            <a:extLst>
              <a:ext uri="{FF2B5EF4-FFF2-40B4-BE49-F238E27FC236}">
                <a16:creationId xmlns:a16="http://schemas.microsoft.com/office/drawing/2014/main" id="{07ED7E3C-5956-564C-B128-93CCC30DD786}"/>
              </a:ext>
            </a:extLst>
          </p:cNvPr>
          <p:cNvSpPr txBox="1">
            <a:spLocks/>
          </p:cNvSpPr>
          <p:nvPr userDrawn="1"/>
        </p:nvSpPr>
        <p:spPr>
          <a:xfrm>
            <a:off x="11135032" y="6356350"/>
            <a:ext cx="188348" cy="365125"/>
          </a:xfrm>
          <a:prstGeom prst="rect">
            <a:avLst/>
          </a:prstGeom>
        </p:spPr>
        <p:txBody>
          <a:bodyPr vert="horz" lIns="91440" tIns="0" rIns="91440" bIns="0" rtlCol="0" anchor="b"/>
          <a:lstStyle>
            <a:defPPr>
              <a:defRPr lang="en-US"/>
            </a:defPPr>
            <a:lvl1pPr marL="0" algn="r" defTabSz="914400" rtl="0" eaLnBrk="1" latinLnBrk="0" hangingPunct="1">
              <a:defRPr sz="1200" kern="1200">
                <a:solidFill>
                  <a:schemeClr val="tx1">
                    <a:tint val="75000"/>
                  </a:schemeClr>
                </a:solidFill>
                <a:latin typeface="Acherus Grotesque Regular"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6C1035"/>
              </a:solidFill>
              <a:latin typeface="Crimson Text" panose="02000503000000000000" pitchFamily="2" charset="0"/>
            </a:endParaRPr>
          </a:p>
        </p:txBody>
      </p:sp>
    </p:spTree>
    <p:extLst>
      <p:ext uri="{BB962C8B-B14F-4D97-AF65-F5344CB8AC3E}">
        <p14:creationId xmlns:p14="http://schemas.microsoft.com/office/powerpoint/2010/main" val="163673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Header + body text + graphic (grey)">
    <p:spTree>
      <p:nvGrpSpPr>
        <p:cNvPr id="1" name=""/>
        <p:cNvGrpSpPr/>
        <p:nvPr/>
      </p:nvGrpSpPr>
      <p:grpSpPr>
        <a:xfrm>
          <a:off x="0" y="0"/>
          <a:ext cx="0" cy="0"/>
          <a:chOff x="0" y="0"/>
          <a:chExt cx="0" cy="0"/>
        </a:xfrm>
      </p:grpSpPr>
      <p:sp>
        <p:nvSpPr>
          <p:cNvPr id="16" name="Rectangle"/>
          <p:cNvSpPr/>
          <p:nvPr userDrawn="1"/>
        </p:nvSpPr>
        <p:spPr>
          <a:xfrm>
            <a:off x="-1" y="0"/>
            <a:ext cx="5095261" cy="6879154"/>
          </a:xfrm>
          <a:prstGeom prst="rect">
            <a:avLst/>
          </a:prstGeom>
          <a:solidFill>
            <a:schemeClr val="accent3">
              <a:lumMod val="20000"/>
              <a:lumOff val="80000"/>
            </a:schemeClr>
          </a:solidFill>
          <a:ln w="12700">
            <a:miter lim="400000"/>
          </a:ln>
        </p:spPr>
        <p:txBody>
          <a:bodyPr lIns="45719" rIns="45719" anchor="ctr"/>
          <a:lstStyle/>
          <a:p>
            <a:pPr>
              <a:defRPr>
                <a:solidFill>
                  <a:schemeClr val="accent2"/>
                </a:solidFill>
              </a:defRPr>
            </a:pPr>
            <a:endParaRPr/>
          </a:p>
        </p:txBody>
      </p:sp>
      <p:sp>
        <p:nvSpPr>
          <p:cNvPr id="7" name="Text Placeholder 6"/>
          <p:cNvSpPr>
            <a:spLocks noGrp="1"/>
          </p:cNvSpPr>
          <p:nvPr>
            <p:ph type="body" sz="quarter" idx="10" hasCustomPrompt="1"/>
          </p:nvPr>
        </p:nvSpPr>
        <p:spPr>
          <a:xfrm>
            <a:off x="895901" y="1512227"/>
            <a:ext cx="3714750" cy="642938"/>
          </a:xfrm>
          <a:prstGeom prst="rect">
            <a:avLst/>
          </a:prstGeom>
        </p:spPr>
        <p:txBody>
          <a:bodyPr>
            <a:noAutofit/>
          </a:bodyPr>
          <a:lstStyle>
            <a:lvl1pPr marL="0" marR="0" indent="0" algn="l" defTabSz="914400" rtl="0" fontAlgn="auto" latinLnBrk="0" hangingPunct="0">
              <a:lnSpc>
                <a:spcPts val="2100"/>
              </a:lnSpc>
              <a:spcBef>
                <a:spcPts val="0"/>
              </a:spcBef>
              <a:spcAft>
                <a:spcPts val="0"/>
              </a:spcAft>
              <a:buClrTx/>
              <a:buSzTx/>
              <a:buFontTx/>
              <a:buNone/>
              <a:tabLst/>
              <a:defRPr kumimoji="0" lang="en-US" sz="1400" b="0" i="0" u="none" strike="noStrike" cap="all" spc="20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1pPr>
            <a:lvl2pPr marL="0" marR="0" indent="0" algn="l" defTabSz="914400" rtl="0" fontAlgn="auto" latinLnBrk="0" hangingPunct="0">
              <a:lnSpc>
                <a:spcPts val="2100"/>
              </a:lnSpc>
              <a:spcBef>
                <a:spcPts val="0"/>
              </a:spcBef>
              <a:spcAft>
                <a:spcPts val="0"/>
              </a:spcAft>
              <a:buClrTx/>
              <a:buSzTx/>
              <a:buFontTx/>
              <a:buNone/>
              <a:tabLst/>
              <a:defRPr kumimoji="0" lang="en-US" sz="1400" b="0" i="0" u="none" strike="noStrike" cap="none" spc="20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2pPr>
            <a:lvl3pPr marL="0" marR="0" indent="0" algn="l" defTabSz="914400" rtl="0" fontAlgn="auto" latinLnBrk="0" hangingPunct="0">
              <a:lnSpc>
                <a:spcPts val="2100"/>
              </a:lnSpc>
              <a:spcBef>
                <a:spcPts val="0"/>
              </a:spcBef>
              <a:spcAft>
                <a:spcPts val="0"/>
              </a:spcAft>
              <a:buClrTx/>
              <a:buSzTx/>
              <a:buFontTx/>
              <a:buNone/>
              <a:tabLst/>
              <a:defRPr kumimoji="0" lang="en-US" sz="1400" b="0" i="0" u="none" strike="noStrike" cap="none" spc="20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3pPr>
            <a:lvl4pPr marL="0" marR="0" indent="0" algn="l" defTabSz="914400" rtl="0" fontAlgn="auto" latinLnBrk="0" hangingPunct="0">
              <a:lnSpc>
                <a:spcPts val="2100"/>
              </a:lnSpc>
              <a:spcBef>
                <a:spcPts val="0"/>
              </a:spcBef>
              <a:spcAft>
                <a:spcPts val="0"/>
              </a:spcAft>
              <a:buClrTx/>
              <a:buSzTx/>
              <a:buFontTx/>
              <a:buNone/>
              <a:tabLst/>
              <a:defRPr kumimoji="0" lang="en-US" sz="1400" b="0" i="0" u="none" strike="noStrike" cap="none" spc="20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4pPr>
            <a:lvl5pPr marL="0" marR="0" indent="0" algn="l" defTabSz="914400" rtl="0" fontAlgn="auto" latinLnBrk="0" hangingPunct="0">
              <a:lnSpc>
                <a:spcPts val="2100"/>
              </a:lnSpc>
              <a:spcBef>
                <a:spcPts val="0"/>
              </a:spcBef>
              <a:spcAft>
                <a:spcPts val="0"/>
              </a:spcAft>
              <a:buClrTx/>
              <a:buSzTx/>
              <a:buFontTx/>
              <a:buNone/>
              <a:tabLst/>
              <a:defRPr kumimoji="0" lang="en-US" sz="1400" b="0" i="0" u="none" strike="noStrike" cap="none" spc="200" normalizeH="0" baseline="0" dirty="0">
                <a:ln>
                  <a:noFill/>
                </a:ln>
                <a:solidFill>
                  <a:schemeClr val="accent1"/>
                </a:solidFill>
                <a:effectLst/>
                <a:uFillTx/>
                <a:latin typeface="Acherus Grotesque Regular"/>
                <a:ea typeface="Acherus Grotesque Regular"/>
                <a:cs typeface="Acherus Grotesque Regular"/>
                <a:sym typeface="Acherus Grotesque"/>
              </a:defRPr>
            </a:lvl5pPr>
          </a:lstStyle>
          <a:p>
            <a:pPr lvl="0"/>
            <a:r>
              <a:rPr lang="en-US" dirty="0"/>
              <a:t>Place </a:t>
            </a:r>
            <a:r>
              <a:rPr lang="en-US"/>
              <a:t>a short header sentence here</a:t>
            </a:r>
            <a:endParaRPr lang="en-US" dirty="0"/>
          </a:p>
        </p:txBody>
      </p:sp>
      <p:sp>
        <p:nvSpPr>
          <p:cNvPr id="9" name="Content Placeholder 8"/>
          <p:cNvSpPr>
            <a:spLocks noGrp="1"/>
          </p:cNvSpPr>
          <p:nvPr>
            <p:ph sz="quarter" idx="11" hasCustomPrompt="1"/>
          </p:nvPr>
        </p:nvSpPr>
        <p:spPr>
          <a:xfrm>
            <a:off x="895901" y="2155165"/>
            <a:ext cx="2800350" cy="3643312"/>
          </a:xfrm>
          <a:prstGeom prst="rect">
            <a:avLst/>
          </a:prstGeom>
        </p:spPr>
        <p:txBody>
          <a:bodyPr/>
          <a:lstStyle>
            <a:lvl1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1pPr>
            <a:lvl2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2pPr>
            <a:lvl3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3pPr>
            <a:lvl4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4pPr>
          </a:lstStyle>
          <a:p>
            <a:pPr>
              <a:lnSpc>
                <a:spcPts val="1800"/>
              </a:lnSpc>
            </a:pPr>
            <a:r>
              <a:rPr lang="en-US" kern="1200" dirty="0" err="1"/>
              <a:t>Lorem</a:t>
            </a:r>
            <a:r>
              <a:rPr lang="en-US" kern="1200" dirty="0"/>
              <a:t> </a:t>
            </a:r>
            <a:r>
              <a:rPr lang="en-US" kern="1200" dirty="0" err="1"/>
              <a:t>ipsum</a:t>
            </a:r>
            <a:r>
              <a:rPr lang="en-US" kern="1200" dirty="0"/>
              <a:t> dolor sit </a:t>
            </a:r>
            <a:r>
              <a:rPr lang="en-US" kern="1200" dirty="0" err="1"/>
              <a:t>amet</a:t>
            </a:r>
            <a:r>
              <a:rPr lang="en-US" kern="1200" dirty="0"/>
              <a:t>, </a:t>
            </a:r>
            <a:r>
              <a:rPr lang="en-US" kern="1200" dirty="0" err="1"/>
              <a:t>consectetuer</a:t>
            </a:r>
            <a:r>
              <a:rPr lang="en-US" kern="1200" dirty="0"/>
              <a:t> </a:t>
            </a:r>
            <a:r>
              <a:rPr lang="en-US" kern="1200" dirty="0" err="1"/>
              <a:t>adipiscing</a:t>
            </a:r>
            <a:r>
              <a:rPr lang="en-US" kern="1200" dirty="0"/>
              <a:t> </a:t>
            </a:r>
            <a:r>
              <a:rPr lang="en-US" kern="1200" dirty="0" err="1"/>
              <a:t>elit</a:t>
            </a:r>
            <a:r>
              <a:rPr lang="en-US" kern="1200" dirty="0"/>
              <a:t>, </a:t>
            </a:r>
            <a:r>
              <a:rPr lang="en-US" kern="1200" dirty="0" err="1"/>
              <a:t>sed</a:t>
            </a:r>
            <a:r>
              <a:rPr lang="en-US" kern="1200" dirty="0"/>
              <a:t> </a:t>
            </a:r>
            <a:r>
              <a:rPr lang="en-US" kern="1200" dirty="0" err="1"/>
              <a:t>diam</a:t>
            </a:r>
            <a:r>
              <a:rPr lang="en-US" kern="1200" dirty="0"/>
              <a:t> </a:t>
            </a:r>
            <a:r>
              <a:rPr lang="en-US" kern="1200" dirty="0" err="1"/>
              <a:t>nonummy</a:t>
            </a:r>
            <a:r>
              <a:rPr lang="en-US" kern="1200" dirty="0"/>
              <a:t> </a:t>
            </a:r>
            <a:r>
              <a:rPr lang="en-US" kern="1200" dirty="0" err="1"/>
              <a:t>nibh</a:t>
            </a:r>
            <a:r>
              <a:rPr lang="en-US" kern="1200" dirty="0"/>
              <a:t> </a:t>
            </a:r>
            <a:r>
              <a:rPr lang="en-US" kern="1200" dirty="0" err="1"/>
              <a:t>euismod</a:t>
            </a:r>
            <a:r>
              <a:rPr lang="en-US" kern="1200" dirty="0"/>
              <a:t> </a:t>
            </a:r>
            <a:r>
              <a:rPr lang="en-US" kern="1200" dirty="0" err="1"/>
              <a:t>tincidunt</a:t>
            </a:r>
            <a:r>
              <a:rPr lang="en-US" kern="1200" dirty="0"/>
              <a:t> </a:t>
            </a:r>
            <a:r>
              <a:rPr lang="en-US" kern="1200" dirty="0" err="1"/>
              <a:t>ut</a:t>
            </a:r>
            <a:r>
              <a:rPr lang="en-US" kern="1200" dirty="0"/>
              <a:t> </a:t>
            </a:r>
            <a:r>
              <a:rPr lang="en-US" kern="1200" dirty="0" err="1"/>
              <a:t>laoreet</a:t>
            </a:r>
            <a:r>
              <a:rPr lang="en-US" kern="1200" dirty="0"/>
              <a:t> </a:t>
            </a:r>
            <a:r>
              <a:rPr lang="en-US" kern="1200" dirty="0" err="1"/>
              <a:t>dolore</a:t>
            </a:r>
            <a:r>
              <a:rPr lang="en-US" kern="1200" dirty="0"/>
              <a:t> magna </a:t>
            </a:r>
            <a:r>
              <a:rPr lang="en-US" kern="1200" dirty="0" err="1"/>
              <a:t>aliquam</a:t>
            </a:r>
            <a:r>
              <a:rPr lang="en-US" kern="1200" dirty="0"/>
              <a:t> </a:t>
            </a:r>
            <a:r>
              <a:rPr lang="en-US" kern="1200" dirty="0" err="1"/>
              <a:t>erat</a:t>
            </a:r>
            <a:r>
              <a:rPr lang="en-US" kern="1200" dirty="0"/>
              <a:t> </a:t>
            </a:r>
            <a:r>
              <a:rPr lang="en-US" kern="1200" dirty="0" err="1"/>
              <a:t>volutpat</a:t>
            </a:r>
            <a:r>
              <a:rPr lang="en-US" kern="1200" dirty="0"/>
              <a:t>. </a:t>
            </a:r>
            <a:r>
              <a:rPr lang="en-US" kern="1200" dirty="0" err="1"/>
              <a:t>Ut</a:t>
            </a:r>
            <a:r>
              <a:rPr lang="en-US" kern="1200" dirty="0"/>
              <a:t> </a:t>
            </a:r>
            <a:r>
              <a:rPr lang="en-US" kern="1200" dirty="0" err="1"/>
              <a:t>wisi</a:t>
            </a:r>
            <a:r>
              <a:rPr lang="en-US" kern="1200" dirty="0"/>
              <a:t> </a:t>
            </a:r>
            <a:r>
              <a:rPr lang="en-US" kern="1200" dirty="0" err="1"/>
              <a:t>enim</a:t>
            </a:r>
            <a:r>
              <a:rPr lang="en-US" kern="1200" dirty="0"/>
              <a:t> ad minim </a:t>
            </a:r>
            <a:r>
              <a:rPr lang="en-US" kern="1200" dirty="0" err="1"/>
              <a:t>veniam</a:t>
            </a:r>
            <a:r>
              <a:rPr lang="en-US" kern="1200" dirty="0"/>
              <a:t>, </a:t>
            </a:r>
            <a:r>
              <a:rPr lang="en-US" kern="1200" dirty="0" err="1"/>
              <a:t>quis</a:t>
            </a:r>
            <a:r>
              <a:rPr lang="en-US" kern="1200" dirty="0"/>
              <a:t> </a:t>
            </a:r>
            <a:r>
              <a:rPr lang="en-US" kern="1200" dirty="0" err="1"/>
              <a:t>nostrud</a:t>
            </a:r>
            <a:r>
              <a:rPr lang="en-US" kern="1200" dirty="0"/>
              <a:t> </a:t>
            </a:r>
            <a:r>
              <a:rPr lang="en-US" kern="1200" dirty="0" err="1"/>
              <a:t>exerci</a:t>
            </a:r>
            <a:r>
              <a:rPr lang="en-US" kern="1200" dirty="0"/>
              <a:t> </a:t>
            </a:r>
            <a:r>
              <a:rPr lang="en-US" kern="1200" dirty="0" err="1"/>
              <a:t>tation</a:t>
            </a:r>
            <a:r>
              <a:rPr lang="en-US" kern="1200" dirty="0"/>
              <a:t> </a:t>
            </a:r>
            <a:r>
              <a:rPr lang="en-US" kern="1200" dirty="0" err="1"/>
              <a:t>ullamcorper</a:t>
            </a:r>
            <a:r>
              <a:rPr lang="en-US" kern="1200" dirty="0"/>
              <a:t> </a:t>
            </a:r>
            <a:r>
              <a:rPr lang="en-US" kern="1200" dirty="0" err="1"/>
              <a:t>suscipit</a:t>
            </a:r>
            <a:r>
              <a:rPr lang="en-US" kern="1200" dirty="0"/>
              <a:t> </a:t>
            </a:r>
            <a:r>
              <a:rPr lang="en-US" kern="1200" dirty="0" err="1"/>
              <a:t>lobortis</a:t>
            </a:r>
            <a:r>
              <a:rPr lang="en-US" kern="1200" dirty="0"/>
              <a:t> </a:t>
            </a:r>
            <a:r>
              <a:rPr lang="en-US" kern="1200" dirty="0" err="1"/>
              <a:t>nisl</a:t>
            </a:r>
            <a:r>
              <a:rPr lang="en-US" kern="1200" dirty="0"/>
              <a:t> </a:t>
            </a:r>
            <a:r>
              <a:rPr lang="en-US" kern="1200" dirty="0" err="1"/>
              <a:t>ut</a:t>
            </a:r>
            <a:r>
              <a:rPr lang="en-US" kern="1200" dirty="0"/>
              <a:t> </a:t>
            </a:r>
            <a:r>
              <a:rPr lang="en-US" kern="1200" dirty="0" err="1"/>
              <a:t>aliquip</a:t>
            </a:r>
            <a:r>
              <a:rPr lang="en-US" kern="1200" dirty="0"/>
              <a:t> ex </a:t>
            </a:r>
            <a:r>
              <a:rPr lang="en-US" kern="1200" dirty="0" err="1"/>
              <a:t>ea</a:t>
            </a:r>
            <a:r>
              <a:rPr lang="en-US" kern="1200" dirty="0"/>
              <a:t> </a:t>
            </a:r>
            <a:r>
              <a:rPr lang="en-US" kern="1200" dirty="0" err="1"/>
              <a:t>commodo</a:t>
            </a:r>
            <a:r>
              <a:rPr lang="en-US" kern="1200" dirty="0"/>
              <a:t> </a:t>
            </a:r>
            <a:r>
              <a:rPr lang="en-US" kern="1200" dirty="0" err="1"/>
              <a:t>consequat</a:t>
            </a:r>
            <a:r>
              <a:rPr lang="en-US" kern="1200" dirty="0"/>
              <a:t>. </a:t>
            </a:r>
            <a:r>
              <a:rPr lang="en-US" kern="1200" dirty="0" err="1"/>
              <a:t>Duis</a:t>
            </a:r>
            <a:r>
              <a:rPr lang="en-US" kern="1200" dirty="0"/>
              <a:t> </a:t>
            </a:r>
            <a:r>
              <a:rPr lang="en-US" kern="1200" dirty="0" err="1"/>
              <a:t>autem</a:t>
            </a:r>
            <a:r>
              <a:rPr lang="en-US" kern="1200" dirty="0"/>
              <a:t> </a:t>
            </a:r>
            <a:r>
              <a:rPr lang="en-US" kern="1200" dirty="0" err="1"/>
              <a:t>vel</a:t>
            </a:r>
            <a:r>
              <a:rPr lang="en-US" kern="1200" dirty="0"/>
              <a:t> </a:t>
            </a:r>
            <a:r>
              <a:rPr lang="en-US" kern="1200" dirty="0" err="1"/>
              <a:t>eum</a:t>
            </a:r>
            <a:r>
              <a:rPr lang="en-US" kern="1200" dirty="0"/>
              <a:t> </a:t>
            </a:r>
            <a:r>
              <a:rPr lang="en-US" kern="1200" dirty="0" err="1"/>
              <a:t>iriure</a:t>
            </a:r>
            <a:r>
              <a:rPr lang="en-US" kern="1200" dirty="0"/>
              <a:t> dolor in </a:t>
            </a:r>
            <a:r>
              <a:rPr lang="en-US" kern="1200" dirty="0" err="1"/>
              <a:t>hendrerit</a:t>
            </a:r>
            <a:r>
              <a:rPr lang="en-US" kern="1200" dirty="0"/>
              <a:t> in </a:t>
            </a:r>
            <a:r>
              <a:rPr lang="en-US" kern="1200" dirty="0" err="1"/>
              <a:t>vulputate</a:t>
            </a:r>
            <a:r>
              <a:rPr lang="en-US" kern="1200" dirty="0"/>
              <a:t> </a:t>
            </a:r>
            <a:r>
              <a:rPr lang="en-US" kern="1200" dirty="0" err="1"/>
              <a:t>velit</a:t>
            </a:r>
            <a:r>
              <a:rPr lang="en-US" kern="1200" dirty="0"/>
              <a:t> </a:t>
            </a:r>
            <a:r>
              <a:rPr lang="en-US" kern="1200" dirty="0" err="1"/>
              <a:t>esse</a:t>
            </a:r>
            <a:r>
              <a:rPr lang="en-US" kern="1200" dirty="0"/>
              <a:t> </a:t>
            </a:r>
            <a:r>
              <a:rPr lang="en-US" kern="1200" dirty="0" err="1"/>
              <a:t>molestie</a:t>
            </a:r>
            <a:r>
              <a:rPr lang="en-US" kern="1200" dirty="0"/>
              <a:t> </a:t>
            </a:r>
            <a:r>
              <a:rPr lang="en-US" kern="1200" dirty="0" err="1"/>
              <a:t>consequat</a:t>
            </a:r>
            <a:r>
              <a:rPr lang="en-US" kern="1200" dirty="0"/>
              <a:t>, </a:t>
            </a:r>
            <a:r>
              <a:rPr lang="en-US" kern="1200" dirty="0" err="1"/>
              <a:t>vel</a:t>
            </a:r>
            <a:r>
              <a:rPr lang="en-US" kern="1200" dirty="0"/>
              <a:t> </a:t>
            </a:r>
            <a:r>
              <a:rPr lang="en-US" kern="1200" dirty="0" err="1"/>
              <a:t>illum</a:t>
            </a:r>
            <a:r>
              <a:rPr lang="en-US" kern="1200" dirty="0"/>
              <a:t> </a:t>
            </a:r>
            <a:r>
              <a:rPr lang="en-US" kern="1200" dirty="0" err="1"/>
              <a:t>dolore</a:t>
            </a:r>
            <a:r>
              <a:rPr lang="en-US" kern="1200" dirty="0"/>
              <a:t> </a:t>
            </a:r>
            <a:r>
              <a:rPr lang="en-US" kern="1200" dirty="0" err="1"/>
              <a:t>eu</a:t>
            </a:r>
            <a:r>
              <a:rPr lang="en-US" kern="1200" dirty="0"/>
              <a:t> </a:t>
            </a:r>
            <a:r>
              <a:rPr lang="en-US" kern="1200" dirty="0" err="1"/>
              <a:t>feugiat</a:t>
            </a:r>
            <a:r>
              <a:rPr lang="en-US" kern="1200" dirty="0"/>
              <a:t> </a:t>
            </a:r>
            <a:r>
              <a:rPr lang="en-US" kern="1200" dirty="0" err="1"/>
              <a:t>nulla</a:t>
            </a:r>
            <a:r>
              <a:rPr lang="en-US" kern="1200" dirty="0"/>
              <a:t> </a:t>
            </a:r>
            <a:r>
              <a:rPr lang="en-US" kern="1200" dirty="0" err="1"/>
              <a:t>facilisis</a:t>
            </a:r>
            <a:r>
              <a:rPr lang="en-US" kern="1200" dirty="0"/>
              <a:t> at </a:t>
            </a:r>
            <a:r>
              <a:rPr lang="en-US" kern="1200" dirty="0" err="1"/>
              <a:t>vero</a:t>
            </a:r>
            <a:r>
              <a:rPr lang="en-US" kern="1200" dirty="0"/>
              <a:t> </a:t>
            </a:r>
            <a:r>
              <a:rPr lang="en-US" kern="1200" dirty="0" err="1"/>
              <a:t>eros</a:t>
            </a:r>
            <a:r>
              <a:rPr lang="en-US" kern="1200" dirty="0"/>
              <a:t> et </a:t>
            </a:r>
            <a:r>
              <a:rPr lang="en-US" kern="1200" dirty="0" err="1"/>
              <a:t>accumsan</a:t>
            </a:r>
            <a:r>
              <a:rPr lang="en-US" kern="1200" dirty="0"/>
              <a:t> et </a:t>
            </a:r>
            <a:r>
              <a:rPr lang="en-US" kern="1200" dirty="0" err="1"/>
              <a:t>iusto</a:t>
            </a:r>
            <a:r>
              <a:rPr lang="en-US" kern="1200" dirty="0"/>
              <a:t> </a:t>
            </a:r>
            <a:r>
              <a:rPr lang="en-US" kern="1200" dirty="0" err="1"/>
              <a:t>odio</a:t>
            </a:r>
            <a:r>
              <a:rPr lang="en-US" kern="1200" dirty="0"/>
              <a:t> </a:t>
            </a:r>
            <a:r>
              <a:rPr lang="en-US" kern="1200" dirty="0" err="1"/>
              <a:t>dignissim</a:t>
            </a:r>
            <a:r>
              <a:rPr lang="en-US" kern="1200" dirty="0"/>
              <a:t> qui </a:t>
            </a:r>
            <a:r>
              <a:rPr lang="en-US" kern="1200" dirty="0" err="1"/>
              <a:t>blandit</a:t>
            </a:r>
            <a:r>
              <a:rPr lang="en-US" kern="1200" dirty="0"/>
              <a:t> </a:t>
            </a:r>
            <a:r>
              <a:rPr lang="en-US" kern="1200" dirty="0" err="1"/>
              <a:t>praesent</a:t>
            </a:r>
            <a:r>
              <a:rPr lang="en-US" kern="1200" dirty="0"/>
              <a:t> </a:t>
            </a:r>
            <a:r>
              <a:rPr lang="en-US" kern="1200" dirty="0" err="1"/>
              <a:t>luptatum</a:t>
            </a:r>
            <a:r>
              <a:rPr lang="en-US" kern="1200" dirty="0"/>
              <a:t> </a:t>
            </a:r>
            <a:r>
              <a:rPr lang="en-US" kern="1200" dirty="0" err="1"/>
              <a:t>zzril</a:t>
            </a:r>
            <a:r>
              <a:rPr lang="en-US" kern="1200" dirty="0"/>
              <a:t> </a:t>
            </a:r>
            <a:r>
              <a:rPr lang="en-US" kern="1200" dirty="0" err="1"/>
              <a:t>delenit</a:t>
            </a:r>
            <a:r>
              <a:rPr lang="en-US" kern="1200" dirty="0"/>
              <a:t> </a:t>
            </a:r>
            <a:r>
              <a:rPr lang="en-US" kern="1200" dirty="0" err="1"/>
              <a:t>augue</a:t>
            </a:r>
            <a:r>
              <a:rPr lang="en-US" kern="1200" dirty="0"/>
              <a:t> </a:t>
            </a:r>
            <a:r>
              <a:rPr lang="en-US" kern="1200" dirty="0" err="1"/>
              <a:t>duis</a:t>
            </a:r>
            <a:r>
              <a:rPr lang="en-US" kern="1200" dirty="0"/>
              <a:t>.</a:t>
            </a:r>
          </a:p>
        </p:txBody>
      </p:sp>
      <p:sp>
        <p:nvSpPr>
          <p:cNvPr id="12" name="Title 1"/>
          <p:cNvSpPr/>
          <p:nvPr userDrawn="1"/>
        </p:nvSpPr>
        <p:spPr>
          <a:xfrm>
            <a:off x="9960867" y="6340212"/>
            <a:ext cx="249382" cy="41521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1200" dirty="0">
                <a:solidFill>
                  <a:schemeClr val="accent1"/>
                </a:solidFill>
              </a:rPr>
              <a:t>/</a:t>
            </a:r>
            <a:endParaRPr sz="1200" dirty="0">
              <a:solidFill>
                <a:schemeClr val="accent1"/>
              </a:solidFill>
            </a:endParaRPr>
          </a:p>
        </p:txBody>
      </p:sp>
      <p:sp>
        <p:nvSpPr>
          <p:cNvPr id="17" name="Content Placeholder 51"/>
          <p:cNvSpPr>
            <a:spLocks noGrp="1"/>
          </p:cNvSpPr>
          <p:nvPr>
            <p:ph sz="quarter" idx="12" hasCustomPrompt="1"/>
          </p:nvPr>
        </p:nvSpPr>
        <p:spPr>
          <a:xfrm>
            <a:off x="10253113" y="6496767"/>
            <a:ext cx="2232233" cy="257174"/>
          </a:xfrm>
          <a:prstGeom prst="rect">
            <a:avLst/>
          </a:prstGeom>
        </p:spPr>
        <p:txBody>
          <a:bodyPr>
            <a:noAutofit/>
          </a:bodyPr>
          <a:lstStyle>
            <a:lvl1pPr marL="0" indent="0">
              <a:buFontTx/>
              <a:buNone/>
              <a:defRPr sz="1200" cap="all" spc="200" normalizeH="0" baseline="0">
                <a:latin typeface="Acherus Grotesque Regular" charset="0"/>
              </a:defRPr>
            </a:lvl1pPr>
            <a:lvl2pPr marL="457200" indent="0">
              <a:buFontTx/>
              <a:buNone/>
              <a:defRPr sz="1400" cap="all" spc="200" normalizeH="0" baseline="0">
                <a:latin typeface="Acherus Grotesque Regular" charset="0"/>
              </a:defRPr>
            </a:lvl2pPr>
            <a:lvl3pPr marL="914400" indent="0">
              <a:buFontTx/>
              <a:buNone/>
              <a:defRPr sz="1400" cap="all" spc="200" normalizeH="0" baseline="0">
                <a:latin typeface="Acherus Grotesque Regular" charset="0"/>
              </a:defRPr>
            </a:lvl3pPr>
            <a:lvl4pPr marL="1371600" indent="0">
              <a:buFontTx/>
              <a:buNone/>
              <a:defRPr sz="1400" cap="all" spc="200" normalizeH="0" baseline="0">
                <a:latin typeface="Acherus Grotesque Regular" charset="0"/>
              </a:defRPr>
            </a:lvl4pPr>
            <a:lvl5pPr marL="1828800" indent="0">
              <a:buFontTx/>
              <a:buNone/>
              <a:defRPr sz="1400" cap="all" spc="200" normalizeH="0" baseline="0">
                <a:latin typeface="Acherus Grotesque Regular" charset="0"/>
              </a:defRPr>
            </a:lvl5pPr>
          </a:lstStyle>
          <a:p>
            <a:pPr lvl="0"/>
            <a:r>
              <a:rPr lang="en-US" dirty="0"/>
              <a:t>Section title</a:t>
            </a:r>
          </a:p>
        </p:txBody>
      </p:sp>
      <p:sp>
        <p:nvSpPr>
          <p:cNvPr id="18" name="Content Placeholder 51"/>
          <p:cNvSpPr>
            <a:spLocks noGrp="1"/>
          </p:cNvSpPr>
          <p:nvPr>
            <p:ph sz="quarter" idx="13" hasCustomPrompt="1"/>
          </p:nvPr>
        </p:nvSpPr>
        <p:spPr>
          <a:xfrm>
            <a:off x="9234853" y="6496767"/>
            <a:ext cx="765926" cy="261221"/>
          </a:xfrm>
          <a:prstGeom prst="rect">
            <a:avLst/>
          </a:prstGeom>
        </p:spPr>
        <p:txBody>
          <a:bodyPr>
            <a:noAutofit/>
          </a:bodyPr>
          <a:lstStyle>
            <a:lvl1pPr marL="0" indent="0" algn="r">
              <a:buFontTx/>
              <a:buNone/>
              <a:defRPr sz="1200" cap="all" spc="200" normalizeH="0" baseline="0">
                <a:solidFill>
                  <a:schemeClr val="bg2">
                    <a:lumMod val="40000"/>
                    <a:lumOff val="60000"/>
                  </a:schemeClr>
                </a:solidFill>
                <a:latin typeface="Acherus Grotesque Regular" charset="0"/>
              </a:defRPr>
            </a:lvl1pPr>
            <a:lvl2pPr marL="457200" indent="0">
              <a:buFontTx/>
              <a:buNone/>
              <a:defRPr sz="1400" cap="all" spc="200" normalizeH="0" baseline="0">
                <a:latin typeface="Acherus Grotesque Regular" charset="0"/>
              </a:defRPr>
            </a:lvl2pPr>
            <a:lvl3pPr marL="914400" indent="0">
              <a:buFontTx/>
              <a:buNone/>
              <a:defRPr sz="1400" cap="all" spc="200" normalizeH="0" baseline="0">
                <a:latin typeface="Acherus Grotesque Regular" charset="0"/>
              </a:defRPr>
            </a:lvl3pPr>
            <a:lvl4pPr marL="1371600" indent="0">
              <a:buFontTx/>
              <a:buNone/>
              <a:defRPr sz="1400" cap="all" spc="200" normalizeH="0" baseline="0">
                <a:latin typeface="Acherus Grotesque Regular" charset="0"/>
              </a:defRPr>
            </a:lvl4pPr>
            <a:lvl5pPr marL="1828800" indent="0">
              <a:buFontTx/>
              <a:buNone/>
              <a:defRPr sz="1400" cap="all" spc="200" normalizeH="0" baseline="0">
                <a:latin typeface="Acherus Grotesque Regular" charset="0"/>
              </a:defRPr>
            </a:lvl5pPr>
          </a:lstStyle>
          <a:p>
            <a:pPr lvl="0"/>
            <a:r>
              <a:rPr lang="en-US" dirty="0"/>
              <a:t>01</a:t>
            </a:r>
          </a:p>
        </p:txBody>
      </p:sp>
    </p:spTree>
    <p:extLst>
      <p:ext uri="{BB962C8B-B14F-4D97-AF65-F5344CB8AC3E}">
        <p14:creationId xmlns:p14="http://schemas.microsoft.com/office/powerpoint/2010/main" val="2710407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rb + text with picture">
    <p:spTree>
      <p:nvGrpSpPr>
        <p:cNvPr id="1" name=""/>
        <p:cNvGrpSpPr/>
        <p:nvPr/>
      </p:nvGrpSpPr>
      <p:grpSpPr>
        <a:xfrm>
          <a:off x="0" y="0"/>
          <a:ext cx="0" cy="0"/>
          <a:chOff x="0" y="0"/>
          <a:chExt cx="0" cy="0"/>
        </a:xfrm>
      </p:grpSpPr>
      <p:sp>
        <p:nvSpPr>
          <p:cNvPr id="25" name="Picture Placeholder 30"/>
          <p:cNvSpPr>
            <a:spLocks noGrp="1"/>
          </p:cNvSpPr>
          <p:nvPr>
            <p:ph type="pic" sz="quarter" idx="10" hasCustomPrompt="1"/>
          </p:nvPr>
        </p:nvSpPr>
        <p:spPr>
          <a:xfrm>
            <a:off x="0" y="0"/>
            <a:ext cx="12192000" cy="6858000"/>
          </a:xfrm>
          <a:prstGeom prst="rect">
            <a:avLst/>
          </a:prstGeom>
        </p:spPr>
        <p:txBody>
          <a:bodyPr/>
          <a:lstStyle>
            <a:lvl1pPr>
              <a:defRPr/>
            </a:lvl1pPr>
          </a:lstStyle>
          <a:p>
            <a:r>
              <a:rPr lang="en-US" dirty="0"/>
              <a:t>Drag photo or click icon to add picture</a:t>
            </a:r>
          </a:p>
          <a:p>
            <a:pPr marL="228600" marR="0" lvl="0" indent="-228600" algn="l" defTabSz="914400" rtl="0" eaLnBrk="1" fontAlgn="auto" latinLnBrk="0" hangingPunct="1">
              <a:lnSpc>
                <a:spcPct val="90000"/>
              </a:lnSpc>
              <a:spcBef>
                <a:spcPts val="1000"/>
              </a:spcBef>
              <a:spcAft>
                <a:spcPts val="0"/>
              </a:spcAft>
              <a:buClrTx/>
              <a:buSzPct val="100000"/>
              <a:buFont typeface="Arial"/>
              <a:buNone/>
              <a:tabLst/>
              <a:defRPr/>
            </a:pPr>
            <a:endParaRPr lang="en-US" dirty="0"/>
          </a:p>
        </p:txBody>
      </p:sp>
      <p:sp>
        <p:nvSpPr>
          <p:cNvPr id="26" name="Rectangle 25"/>
          <p:cNvSpPr/>
          <p:nvPr userDrawn="1"/>
        </p:nvSpPr>
        <p:spPr>
          <a:xfrm>
            <a:off x="2180146" y="1619336"/>
            <a:ext cx="10059870" cy="3619328"/>
          </a:xfrm>
          <a:prstGeom prst="rect">
            <a:avLst/>
          </a:prstGeom>
          <a:solidFill>
            <a:schemeClr val="accent5">
              <a:hueOff val="-15428571"/>
              <a:satOff val="-30434"/>
              <a:lumOff val="9019"/>
            </a:schemeClr>
          </a:solidFill>
          <a:ln w="12700">
            <a:miter lim="400000"/>
          </a:ln>
        </p:spPr>
        <p:txBody>
          <a:bodyPr lIns="45719" rIns="45719" anchor="ctr"/>
          <a:lstStyle/>
          <a:p>
            <a:pPr algn="ctr">
              <a:defRPr>
                <a:solidFill>
                  <a:schemeClr val="accent2"/>
                </a:solidFill>
              </a:defRPr>
            </a:pPr>
            <a:endParaRPr/>
          </a:p>
        </p:txBody>
      </p:sp>
      <p:sp>
        <p:nvSpPr>
          <p:cNvPr id="27" name="Title 1"/>
          <p:cNvSpPr/>
          <p:nvPr userDrawn="1"/>
        </p:nvSpPr>
        <p:spPr>
          <a:xfrm>
            <a:off x="2529223" y="1840251"/>
            <a:ext cx="557895" cy="7645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spAutoFit/>
          </a:bodyPr>
          <a:lstStyle>
            <a:lvl1pPr>
              <a:lnSpc>
                <a:spcPct val="90000"/>
              </a:lnSpc>
              <a:defRPr sz="4000" spc="90">
                <a:solidFill>
                  <a:schemeClr val="accent2"/>
                </a:solidFill>
                <a:latin typeface="Gineso Cond Thin"/>
                <a:ea typeface="Gineso Cond Thin"/>
                <a:cs typeface="Gineso Cond Thin"/>
                <a:sym typeface="Gineso Cond Thin"/>
              </a:defRPr>
            </a:lvl1pPr>
          </a:lstStyle>
          <a:p>
            <a:r>
              <a:t>01</a:t>
            </a:r>
          </a:p>
        </p:txBody>
      </p:sp>
      <p:sp>
        <p:nvSpPr>
          <p:cNvPr id="28" name="Straight Connector 16"/>
          <p:cNvSpPr/>
          <p:nvPr userDrawn="1"/>
        </p:nvSpPr>
        <p:spPr>
          <a:xfrm flipH="1">
            <a:off x="1963358" y="-936048"/>
            <a:ext cx="1" cy="7902489"/>
          </a:xfrm>
          <a:prstGeom prst="line">
            <a:avLst/>
          </a:prstGeom>
          <a:ln>
            <a:solidFill>
              <a:schemeClr val="accent5"/>
            </a:solidFill>
            <a:prstDash val="dash"/>
            <a:miter/>
          </a:ln>
        </p:spPr>
        <p:txBody>
          <a:bodyPr lIns="45719" rIns="45719"/>
          <a:lstStyle/>
          <a:p>
            <a:endParaRPr/>
          </a:p>
        </p:txBody>
      </p:sp>
      <p:sp>
        <p:nvSpPr>
          <p:cNvPr id="29" name="Straight Connector 19"/>
          <p:cNvSpPr/>
          <p:nvPr userDrawn="1"/>
        </p:nvSpPr>
        <p:spPr>
          <a:xfrm>
            <a:off x="-750840" y="1391501"/>
            <a:ext cx="13693680" cy="49015"/>
          </a:xfrm>
          <a:prstGeom prst="line">
            <a:avLst/>
          </a:prstGeom>
          <a:ln>
            <a:solidFill>
              <a:schemeClr val="accent5"/>
            </a:solidFill>
            <a:prstDash val="dash"/>
            <a:miter/>
          </a:ln>
        </p:spPr>
        <p:txBody>
          <a:bodyPr lIns="45719" rIns="45719"/>
          <a:lstStyle/>
          <a:p>
            <a:endParaRPr/>
          </a:p>
        </p:txBody>
      </p:sp>
      <p:sp>
        <p:nvSpPr>
          <p:cNvPr id="30" name="TextBox 5"/>
          <p:cNvSpPr/>
          <p:nvPr userDrawn="1"/>
        </p:nvSpPr>
        <p:spPr>
          <a:xfrm>
            <a:off x="3352959" y="2604792"/>
            <a:ext cx="2967767" cy="163121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nSpc>
                <a:spcPts val="3000"/>
              </a:lnSpc>
              <a:defRPr sz="2400" spc="342">
                <a:solidFill>
                  <a:srgbClr val="83003F"/>
                </a:solidFill>
                <a:latin typeface="Acherus Grotesque Regular"/>
                <a:ea typeface="Acherus Grotesque Regular"/>
                <a:cs typeface="Acherus Grotesque Regular"/>
                <a:sym typeface="Acherus Grotesque"/>
              </a:defRPr>
            </a:pPr>
            <a:r>
              <a:rPr sz="2000" dirty="0"/>
              <a:t>A LITTLE </a:t>
            </a:r>
            <a:br>
              <a:rPr sz="2000" dirty="0"/>
            </a:br>
            <a:r>
              <a:rPr sz="2000" dirty="0"/>
              <a:t>BLURB OF INFO </a:t>
            </a:r>
            <a:r>
              <a:rPr lang="en-US" sz="2000" dirty="0"/>
              <a:t>CAN</a:t>
            </a:r>
            <a:r>
              <a:rPr sz="2000" dirty="0"/>
              <a:t> SIT IN THIS SPACE.</a:t>
            </a:r>
          </a:p>
        </p:txBody>
      </p:sp>
      <p:sp>
        <p:nvSpPr>
          <p:cNvPr id="31" name="TextBox 20"/>
          <p:cNvSpPr/>
          <p:nvPr userDrawn="1"/>
        </p:nvSpPr>
        <p:spPr>
          <a:xfrm>
            <a:off x="7122900" y="2338366"/>
            <a:ext cx="4211147" cy="234936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1400">
                <a:solidFill>
                  <a:srgbClr val="585C5E"/>
                </a:solidFill>
                <a:latin typeface="Crimson Text"/>
                <a:ea typeface="Crimson Text"/>
                <a:cs typeface="Crimson Text"/>
                <a:sym typeface="Crimson Text Roman"/>
              </a:defRPr>
            </a:lvl1pPr>
          </a:lstStyle>
          <a:p>
            <a:pPr marL="285750" indent="-285750">
              <a:lnSpc>
                <a:spcPts val="1800"/>
              </a:lnSpc>
              <a:spcAft>
                <a:spcPts val="700"/>
              </a:spcAft>
              <a:buClr>
                <a:schemeClr val="accent2"/>
              </a:buClr>
              <a:buSzPct val="70000"/>
              <a:buFont typeface="Wingdings" charset="2"/>
              <a:buChar char="§"/>
            </a:pPr>
            <a:r>
              <a:rPr lang="en-US" sz="1200" dirty="0" err="1"/>
              <a:t>Lorem</a:t>
            </a:r>
            <a:r>
              <a:rPr lang="en-US" sz="1200" dirty="0"/>
              <a:t> </a:t>
            </a:r>
            <a:r>
              <a:rPr lang="en-US" sz="1200" dirty="0" err="1"/>
              <a:t>ipsum</a:t>
            </a:r>
            <a:r>
              <a:rPr lang="en-US" sz="1200" dirty="0"/>
              <a:t> dolor sit </a:t>
            </a:r>
            <a:r>
              <a:rPr lang="en-US" sz="1200" dirty="0" err="1"/>
              <a:t>amet</a:t>
            </a:r>
            <a:r>
              <a:rPr lang="en-US" sz="1200" dirty="0"/>
              <a:t>, </a:t>
            </a:r>
            <a:r>
              <a:rPr lang="en-US" sz="1200" dirty="0" err="1"/>
              <a:t>consectetuer</a:t>
            </a:r>
            <a:r>
              <a:rPr lang="en-US" sz="1200" dirty="0"/>
              <a:t> </a:t>
            </a:r>
            <a:r>
              <a:rPr lang="en-US" sz="1200" dirty="0" err="1"/>
              <a:t>adipiscing</a:t>
            </a:r>
            <a:r>
              <a:rPr lang="en-US" sz="1200" dirty="0"/>
              <a:t> </a:t>
            </a:r>
            <a:r>
              <a:rPr lang="en-US" sz="1200" dirty="0" err="1"/>
              <a:t>elit</a:t>
            </a:r>
            <a:r>
              <a:rPr lang="en-US" sz="1200" dirty="0"/>
              <a:t>, </a:t>
            </a:r>
            <a:r>
              <a:rPr lang="en-US" sz="1200" dirty="0" err="1"/>
              <a:t>sed</a:t>
            </a:r>
            <a:r>
              <a:rPr lang="en-US" sz="1200" dirty="0"/>
              <a:t> </a:t>
            </a:r>
            <a:r>
              <a:rPr lang="en-US" sz="1200" dirty="0" err="1"/>
              <a:t>diam</a:t>
            </a:r>
            <a:r>
              <a:rPr lang="en-US" sz="1200" dirty="0"/>
              <a:t> </a:t>
            </a:r>
            <a:r>
              <a:rPr lang="en-US" sz="1200" dirty="0" err="1"/>
              <a:t>nonummy</a:t>
            </a:r>
            <a:r>
              <a:rPr lang="en-US" sz="1200" dirty="0"/>
              <a:t> </a:t>
            </a:r>
            <a:r>
              <a:rPr lang="en-US" sz="1200" dirty="0" err="1"/>
              <a:t>nibh</a:t>
            </a:r>
            <a:r>
              <a:rPr lang="en-US" sz="1200" dirty="0"/>
              <a:t> </a:t>
            </a:r>
            <a:r>
              <a:rPr lang="en-US" sz="1200" dirty="0" err="1"/>
              <a:t>euismod</a:t>
            </a:r>
            <a:r>
              <a:rPr lang="en-US" sz="1200" dirty="0"/>
              <a:t> </a:t>
            </a:r>
            <a:r>
              <a:rPr lang="en-US" sz="1200" dirty="0" err="1"/>
              <a:t>tincidunt</a:t>
            </a:r>
            <a:r>
              <a:rPr lang="en-US" sz="1200" dirty="0"/>
              <a:t> </a:t>
            </a:r>
            <a:r>
              <a:rPr lang="en-US" sz="1200" dirty="0" err="1"/>
              <a:t>ut</a:t>
            </a:r>
            <a:r>
              <a:rPr lang="en-US" sz="1200" dirty="0"/>
              <a:t> </a:t>
            </a:r>
            <a:r>
              <a:rPr lang="en-US" sz="1200" dirty="0" err="1"/>
              <a:t>laoreet</a:t>
            </a:r>
            <a:endParaRPr lang="en-US" sz="1200" dirty="0"/>
          </a:p>
          <a:p>
            <a:pPr marL="285750" indent="-285750">
              <a:lnSpc>
                <a:spcPts val="1800"/>
              </a:lnSpc>
              <a:spcAft>
                <a:spcPts val="700"/>
              </a:spcAft>
              <a:buClr>
                <a:schemeClr val="accent2"/>
              </a:buClr>
              <a:buSzPct val="70000"/>
              <a:buFont typeface="Wingdings" charset="2"/>
              <a:buChar char="§"/>
            </a:pPr>
            <a:r>
              <a:rPr lang="en-US" sz="1200" dirty="0" err="1"/>
              <a:t>Lorem</a:t>
            </a:r>
            <a:r>
              <a:rPr lang="en-US" sz="1200" dirty="0"/>
              <a:t> </a:t>
            </a:r>
            <a:r>
              <a:rPr lang="en-US" sz="1200" dirty="0" err="1"/>
              <a:t>ipsum</a:t>
            </a:r>
            <a:r>
              <a:rPr lang="en-US" sz="1200" dirty="0"/>
              <a:t> dolor sit </a:t>
            </a:r>
            <a:r>
              <a:rPr lang="en-US" sz="1200" dirty="0" err="1"/>
              <a:t>amet</a:t>
            </a:r>
            <a:r>
              <a:rPr lang="en-US" sz="1200" dirty="0"/>
              <a:t>, </a:t>
            </a:r>
            <a:r>
              <a:rPr lang="en-US" sz="1200" dirty="0" err="1"/>
              <a:t>consectetuer</a:t>
            </a:r>
            <a:r>
              <a:rPr lang="en-US" sz="1200" dirty="0"/>
              <a:t> </a:t>
            </a:r>
            <a:r>
              <a:rPr lang="en-US" sz="1200" dirty="0" err="1"/>
              <a:t>adipiscing</a:t>
            </a:r>
            <a:r>
              <a:rPr lang="en-US" sz="1200" dirty="0"/>
              <a:t> </a:t>
            </a:r>
            <a:r>
              <a:rPr lang="en-US" sz="1200" dirty="0" err="1"/>
              <a:t>elit</a:t>
            </a:r>
            <a:r>
              <a:rPr lang="en-US" sz="1200" dirty="0"/>
              <a:t>, </a:t>
            </a:r>
            <a:r>
              <a:rPr lang="en-US" sz="1200" dirty="0" err="1"/>
              <a:t>sed</a:t>
            </a:r>
            <a:r>
              <a:rPr lang="en-US" sz="1200" dirty="0"/>
              <a:t> </a:t>
            </a:r>
            <a:r>
              <a:rPr lang="en-US" sz="1200" dirty="0" err="1"/>
              <a:t>diam</a:t>
            </a:r>
            <a:r>
              <a:rPr lang="en-US" sz="1200" dirty="0"/>
              <a:t> </a:t>
            </a:r>
            <a:r>
              <a:rPr lang="en-US" sz="1200" dirty="0" err="1"/>
              <a:t>nonummy</a:t>
            </a:r>
            <a:r>
              <a:rPr lang="en-US" sz="1200" dirty="0"/>
              <a:t> </a:t>
            </a:r>
            <a:r>
              <a:rPr lang="en-US" sz="1200" dirty="0" err="1"/>
              <a:t>nibh</a:t>
            </a:r>
            <a:r>
              <a:rPr lang="en-US" sz="1200" dirty="0"/>
              <a:t> </a:t>
            </a:r>
            <a:r>
              <a:rPr lang="en-US" sz="1200" dirty="0" err="1"/>
              <a:t>euismod</a:t>
            </a:r>
            <a:r>
              <a:rPr lang="en-US" sz="1200" dirty="0"/>
              <a:t> </a:t>
            </a:r>
            <a:r>
              <a:rPr lang="en-US" sz="1200" dirty="0" err="1"/>
              <a:t>tincidunt</a:t>
            </a:r>
            <a:r>
              <a:rPr lang="en-US" sz="1200" dirty="0"/>
              <a:t> </a:t>
            </a:r>
            <a:r>
              <a:rPr lang="en-US" sz="1200" dirty="0" err="1"/>
              <a:t>ut</a:t>
            </a:r>
            <a:r>
              <a:rPr lang="en-US" sz="1200" dirty="0"/>
              <a:t> </a:t>
            </a:r>
            <a:r>
              <a:rPr lang="en-US" sz="1200" dirty="0" err="1"/>
              <a:t>laoreet</a:t>
            </a:r>
            <a:endParaRPr lang="en-US" sz="1200" dirty="0"/>
          </a:p>
          <a:p>
            <a:pPr marL="285750" indent="-285750">
              <a:lnSpc>
                <a:spcPts val="1800"/>
              </a:lnSpc>
              <a:spcAft>
                <a:spcPts val="700"/>
              </a:spcAft>
              <a:buClr>
                <a:schemeClr val="accent2"/>
              </a:buClr>
              <a:buSzPct val="70000"/>
              <a:buFont typeface="Wingdings" charset="2"/>
              <a:buChar char="§"/>
            </a:pPr>
            <a:r>
              <a:rPr lang="en-US" sz="1200" dirty="0" err="1"/>
              <a:t>Lorem</a:t>
            </a:r>
            <a:r>
              <a:rPr lang="en-US" sz="1200" dirty="0"/>
              <a:t> </a:t>
            </a:r>
            <a:r>
              <a:rPr lang="en-US" sz="1200" dirty="0" err="1"/>
              <a:t>ipsum</a:t>
            </a:r>
            <a:r>
              <a:rPr lang="en-US" sz="1200" dirty="0"/>
              <a:t> dolor sit </a:t>
            </a:r>
            <a:r>
              <a:rPr lang="en-US" sz="1200" dirty="0" err="1"/>
              <a:t>amet</a:t>
            </a:r>
            <a:r>
              <a:rPr lang="en-US" sz="1200" dirty="0"/>
              <a:t>, </a:t>
            </a:r>
            <a:r>
              <a:rPr lang="en-US" sz="1200" dirty="0" err="1"/>
              <a:t>consectetuer</a:t>
            </a:r>
            <a:r>
              <a:rPr lang="en-US" sz="1200" dirty="0"/>
              <a:t> </a:t>
            </a:r>
            <a:r>
              <a:rPr lang="en-US" sz="1200" dirty="0" err="1"/>
              <a:t>adipiscing</a:t>
            </a:r>
            <a:r>
              <a:rPr lang="en-US" sz="1200" dirty="0"/>
              <a:t> </a:t>
            </a:r>
            <a:r>
              <a:rPr lang="en-US" sz="1200" dirty="0" err="1"/>
              <a:t>elit</a:t>
            </a:r>
            <a:r>
              <a:rPr lang="en-US" sz="1200" dirty="0"/>
              <a:t>, </a:t>
            </a:r>
            <a:r>
              <a:rPr lang="en-US" sz="1200" dirty="0" err="1"/>
              <a:t>sed</a:t>
            </a:r>
            <a:r>
              <a:rPr lang="en-US" sz="1200" dirty="0"/>
              <a:t> </a:t>
            </a:r>
            <a:r>
              <a:rPr lang="en-US" sz="1200" dirty="0" err="1"/>
              <a:t>diam</a:t>
            </a:r>
            <a:r>
              <a:rPr lang="en-US" sz="1200" dirty="0"/>
              <a:t> </a:t>
            </a:r>
            <a:r>
              <a:rPr lang="en-US" sz="1200" dirty="0" err="1"/>
              <a:t>nonummy</a:t>
            </a:r>
            <a:r>
              <a:rPr lang="en-US" sz="1200" dirty="0"/>
              <a:t> </a:t>
            </a:r>
            <a:r>
              <a:rPr lang="en-US" sz="1200" dirty="0" err="1"/>
              <a:t>nibh</a:t>
            </a:r>
            <a:r>
              <a:rPr lang="en-US" sz="1200" dirty="0"/>
              <a:t> </a:t>
            </a:r>
            <a:r>
              <a:rPr lang="en-US" sz="1200" dirty="0" err="1"/>
              <a:t>euismod</a:t>
            </a:r>
            <a:r>
              <a:rPr lang="en-US" sz="1200" dirty="0"/>
              <a:t> </a:t>
            </a:r>
            <a:r>
              <a:rPr lang="en-US" sz="1200" dirty="0" err="1"/>
              <a:t>tincidunt</a:t>
            </a:r>
            <a:r>
              <a:rPr lang="en-US" sz="1200" dirty="0"/>
              <a:t> </a:t>
            </a:r>
            <a:r>
              <a:rPr lang="en-US" sz="1200" dirty="0" err="1"/>
              <a:t>ut</a:t>
            </a:r>
            <a:r>
              <a:rPr lang="en-US" sz="1200" dirty="0"/>
              <a:t> </a:t>
            </a:r>
            <a:r>
              <a:rPr lang="en-US" sz="1200" dirty="0" err="1"/>
              <a:t>laoreet</a:t>
            </a:r>
            <a:endParaRPr lang="en-US" sz="1200" dirty="0"/>
          </a:p>
        </p:txBody>
      </p:sp>
      <p:sp>
        <p:nvSpPr>
          <p:cNvPr id="32" name="Straight Connector 55"/>
          <p:cNvSpPr/>
          <p:nvPr userDrawn="1"/>
        </p:nvSpPr>
        <p:spPr>
          <a:xfrm>
            <a:off x="6757096" y="2341842"/>
            <a:ext cx="1" cy="2345885"/>
          </a:xfrm>
          <a:prstGeom prst="line">
            <a:avLst/>
          </a:prstGeom>
          <a:ln>
            <a:solidFill>
              <a:schemeClr val="accent3"/>
            </a:solidFill>
            <a:prstDash val="dash"/>
            <a:miter/>
          </a:ln>
        </p:spPr>
        <p:txBody>
          <a:bodyPr lIns="45719" rIns="45719"/>
          <a:lstStyle/>
          <a:p>
            <a:endParaRPr/>
          </a:p>
        </p:txBody>
      </p:sp>
      <p:sp>
        <p:nvSpPr>
          <p:cNvPr id="33" name="Straight Connector 19"/>
          <p:cNvSpPr/>
          <p:nvPr userDrawn="1"/>
        </p:nvSpPr>
        <p:spPr>
          <a:xfrm>
            <a:off x="-89744" y="5417484"/>
            <a:ext cx="13693681" cy="49015"/>
          </a:xfrm>
          <a:prstGeom prst="line">
            <a:avLst/>
          </a:prstGeom>
          <a:ln>
            <a:solidFill>
              <a:schemeClr val="accent5"/>
            </a:solidFill>
            <a:prstDash val="dash"/>
            <a:miter/>
          </a:ln>
        </p:spPr>
        <p:txBody>
          <a:bodyPr lIns="45719" rIns="45719"/>
          <a:lstStyle/>
          <a:p>
            <a:endParaRPr/>
          </a:p>
        </p:txBody>
      </p:sp>
      <p:pic>
        <p:nvPicPr>
          <p:cNvPr id="34" name="pasted-image.pdf" descr="pasted-image.pdf"/>
          <p:cNvPicPr>
            <a:picLocks noChangeAspect="1"/>
          </p:cNvPicPr>
          <p:nvPr userDrawn="1"/>
        </p:nvPicPr>
        <p:blipFill>
          <a:blip r:embed="rId2"/>
          <a:stretch>
            <a:fillRect/>
          </a:stretch>
        </p:blipFill>
        <p:spPr>
          <a:xfrm>
            <a:off x="3208125" y="2571530"/>
            <a:ext cx="129628" cy="129629"/>
          </a:xfrm>
          <a:prstGeom prst="rect">
            <a:avLst/>
          </a:prstGeom>
          <a:ln w="12700">
            <a:miter lim="400000"/>
          </a:ln>
        </p:spPr>
      </p:pic>
    </p:spTree>
    <p:extLst>
      <p:ext uri="{BB962C8B-B14F-4D97-AF65-F5344CB8AC3E}">
        <p14:creationId xmlns:p14="http://schemas.microsoft.com/office/powerpoint/2010/main" val="2261466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ight side text">
    <p:spTree>
      <p:nvGrpSpPr>
        <p:cNvPr id="1" name=""/>
        <p:cNvGrpSpPr/>
        <p:nvPr/>
      </p:nvGrpSpPr>
      <p:grpSpPr>
        <a:xfrm>
          <a:off x="0" y="0"/>
          <a:ext cx="0" cy="0"/>
          <a:chOff x="0" y="0"/>
          <a:chExt cx="0" cy="0"/>
        </a:xfrm>
      </p:grpSpPr>
      <p:sp>
        <p:nvSpPr>
          <p:cNvPr id="15" name="Picture Placeholder 5"/>
          <p:cNvSpPr>
            <a:spLocks noGrp="1"/>
          </p:cNvSpPr>
          <p:nvPr userDrawn="1"/>
        </p:nvSpPr>
        <p:spPr>
          <a:xfrm>
            <a:off x="-15607" y="-643262"/>
            <a:ext cx="12223214" cy="8144524"/>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endParaRPr lang="en-US"/>
          </a:p>
        </p:txBody>
      </p:sp>
      <p:sp>
        <p:nvSpPr>
          <p:cNvPr id="16" name="Content Placeholder 15"/>
          <p:cNvSpPr>
            <a:spLocks noGrp="1"/>
          </p:cNvSpPr>
          <p:nvPr>
            <p:ph sz="quarter" idx="10" hasCustomPrompt="1"/>
          </p:nvPr>
        </p:nvSpPr>
        <p:spPr>
          <a:xfrm>
            <a:off x="8115602" y="1481238"/>
            <a:ext cx="3952875" cy="592137"/>
          </a:xfrm>
          <a:prstGeom prst="rect">
            <a:avLst/>
          </a:prstGeom>
        </p:spPr>
        <p:txBody>
          <a:bodyPr>
            <a:normAutofit/>
          </a:bodyPr>
          <a:lstStyle>
            <a:lvl1pPr marL="0" marR="0" indent="0" algn="l" defTabSz="914400" rtl="0" fontAlgn="auto" latinLnBrk="0" hangingPunct="0">
              <a:lnSpc>
                <a:spcPts val="2100"/>
              </a:lnSpc>
              <a:spcBef>
                <a:spcPts val="0"/>
              </a:spcBef>
              <a:spcAft>
                <a:spcPts val="0"/>
              </a:spcAft>
              <a:buClrTx/>
              <a:buSzTx/>
              <a:buFont typeface="Arial" charset="0"/>
              <a:buNone/>
              <a:tabLst/>
              <a:defRPr kumimoji="0" lang="en-US" sz="1400" b="0" i="0" u="none" strike="noStrike" cap="all" spc="200" normalizeH="0" baseline="0" dirty="0">
                <a:ln>
                  <a:noFill/>
                </a:ln>
                <a:solidFill>
                  <a:schemeClr val="accent1"/>
                </a:solidFill>
                <a:effectLst/>
                <a:uFillTx/>
                <a:latin typeface="Acherus Grotesque Regular"/>
                <a:ea typeface="Acherus Grotesque Regular"/>
                <a:cs typeface="Acherus Grotesque Regular"/>
                <a:sym typeface="Acherus Grotesque"/>
              </a:defRPr>
            </a:lvl1pPr>
          </a:lstStyle>
          <a:p>
            <a:pPr>
              <a:lnSpc>
                <a:spcPts val="2100"/>
              </a:lnSpc>
            </a:pPr>
            <a:r>
              <a:rPr lang="en-US" dirty="0"/>
              <a:t>PLACE A SHORT HEADER SENTENCE HERE.</a:t>
            </a:r>
          </a:p>
        </p:txBody>
      </p:sp>
      <p:sp>
        <p:nvSpPr>
          <p:cNvPr id="18" name="Content Placeholder 8"/>
          <p:cNvSpPr>
            <a:spLocks noGrp="1"/>
          </p:cNvSpPr>
          <p:nvPr>
            <p:ph sz="quarter" idx="11" hasCustomPrompt="1"/>
          </p:nvPr>
        </p:nvSpPr>
        <p:spPr>
          <a:xfrm>
            <a:off x="8115602" y="2134132"/>
            <a:ext cx="2800350" cy="3643312"/>
          </a:xfrm>
          <a:prstGeom prst="rect">
            <a:avLst/>
          </a:prstGeom>
        </p:spPr>
        <p:txBody>
          <a:bodyPr/>
          <a:lstStyle>
            <a:lvl1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1pPr>
            <a:lvl2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2pPr>
            <a:lvl3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3pPr>
            <a:lvl4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4pPr>
          </a:lstStyle>
          <a:p>
            <a:pPr>
              <a:lnSpc>
                <a:spcPts val="1800"/>
              </a:lnSpc>
            </a:pPr>
            <a:r>
              <a:rPr lang="en-US" kern="1200" dirty="0" err="1"/>
              <a:t>Lorem</a:t>
            </a:r>
            <a:r>
              <a:rPr lang="en-US" kern="1200" dirty="0"/>
              <a:t> </a:t>
            </a:r>
            <a:r>
              <a:rPr lang="en-US" kern="1200" dirty="0" err="1"/>
              <a:t>ipsum</a:t>
            </a:r>
            <a:r>
              <a:rPr lang="en-US" kern="1200" dirty="0"/>
              <a:t> dolor sit </a:t>
            </a:r>
            <a:r>
              <a:rPr lang="en-US" kern="1200" dirty="0" err="1"/>
              <a:t>amet</a:t>
            </a:r>
            <a:r>
              <a:rPr lang="en-US" kern="1200" dirty="0"/>
              <a:t>, </a:t>
            </a:r>
            <a:r>
              <a:rPr lang="en-US" kern="1200" dirty="0" err="1"/>
              <a:t>consectetuer</a:t>
            </a:r>
            <a:r>
              <a:rPr lang="en-US" kern="1200" dirty="0"/>
              <a:t> </a:t>
            </a:r>
            <a:r>
              <a:rPr lang="en-US" kern="1200" dirty="0" err="1"/>
              <a:t>adipiscing</a:t>
            </a:r>
            <a:r>
              <a:rPr lang="en-US" kern="1200" dirty="0"/>
              <a:t> </a:t>
            </a:r>
            <a:r>
              <a:rPr lang="en-US" kern="1200" dirty="0" err="1"/>
              <a:t>elit</a:t>
            </a:r>
            <a:r>
              <a:rPr lang="en-US" kern="1200" dirty="0"/>
              <a:t>, </a:t>
            </a:r>
            <a:r>
              <a:rPr lang="en-US" kern="1200" dirty="0" err="1"/>
              <a:t>sed</a:t>
            </a:r>
            <a:r>
              <a:rPr lang="en-US" kern="1200" dirty="0"/>
              <a:t> </a:t>
            </a:r>
            <a:r>
              <a:rPr lang="en-US" kern="1200" dirty="0" err="1"/>
              <a:t>diam</a:t>
            </a:r>
            <a:r>
              <a:rPr lang="en-US" kern="1200" dirty="0"/>
              <a:t> </a:t>
            </a:r>
            <a:r>
              <a:rPr lang="en-US" kern="1200" dirty="0" err="1"/>
              <a:t>nonummy</a:t>
            </a:r>
            <a:r>
              <a:rPr lang="en-US" kern="1200" dirty="0"/>
              <a:t> </a:t>
            </a:r>
            <a:r>
              <a:rPr lang="en-US" kern="1200" dirty="0" err="1"/>
              <a:t>nibh</a:t>
            </a:r>
            <a:r>
              <a:rPr lang="en-US" kern="1200" dirty="0"/>
              <a:t> </a:t>
            </a:r>
            <a:r>
              <a:rPr lang="en-US" kern="1200" dirty="0" err="1"/>
              <a:t>euismod</a:t>
            </a:r>
            <a:r>
              <a:rPr lang="en-US" kern="1200" dirty="0"/>
              <a:t> </a:t>
            </a:r>
            <a:r>
              <a:rPr lang="en-US" kern="1200" dirty="0" err="1"/>
              <a:t>tincidunt</a:t>
            </a:r>
            <a:r>
              <a:rPr lang="en-US" kern="1200" dirty="0"/>
              <a:t> </a:t>
            </a:r>
            <a:r>
              <a:rPr lang="en-US" kern="1200" dirty="0" err="1"/>
              <a:t>ut</a:t>
            </a:r>
            <a:r>
              <a:rPr lang="en-US" kern="1200" dirty="0"/>
              <a:t> </a:t>
            </a:r>
            <a:r>
              <a:rPr lang="en-US" kern="1200" dirty="0" err="1"/>
              <a:t>laoreet</a:t>
            </a:r>
            <a:r>
              <a:rPr lang="en-US" kern="1200" dirty="0"/>
              <a:t> </a:t>
            </a:r>
            <a:r>
              <a:rPr lang="en-US" kern="1200" dirty="0" err="1"/>
              <a:t>dolore</a:t>
            </a:r>
            <a:r>
              <a:rPr lang="en-US" kern="1200" dirty="0"/>
              <a:t> magna </a:t>
            </a:r>
            <a:r>
              <a:rPr lang="en-US" kern="1200" dirty="0" err="1"/>
              <a:t>aliquam</a:t>
            </a:r>
            <a:r>
              <a:rPr lang="en-US" kern="1200" dirty="0"/>
              <a:t> </a:t>
            </a:r>
            <a:r>
              <a:rPr lang="en-US" kern="1200" dirty="0" err="1"/>
              <a:t>erat</a:t>
            </a:r>
            <a:r>
              <a:rPr lang="en-US" kern="1200" dirty="0"/>
              <a:t> </a:t>
            </a:r>
            <a:r>
              <a:rPr lang="en-US" kern="1200" dirty="0" err="1"/>
              <a:t>volutpat</a:t>
            </a:r>
            <a:r>
              <a:rPr lang="en-US" kern="1200" dirty="0"/>
              <a:t>. </a:t>
            </a:r>
            <a:r>
              <a:rPr lang="en-US" kern="1200" dirty="0" err="1"/>
              <a:t>Ut</a:t>
            </a:r>
            <a:r>
              <a:rPr lang="en-US" kern="1200" dirty="0"/>
              <a:t> </a:t>
            </a:r>
            <a:r>
              <a:rPr lang="en-US" kern="1200" dirty="0" err="1"/>
              <a:t>wisi</a:t>
            </a:r>
            <a:r>
              <a:rPr lang="en-US" kern="1200" dirty="0"/>
              <a:t> </a:t>
            </a:r>
            <a:r>
              <a:rPr lang="en-US" kern="1200" dirty="0" err="1"/>
              <a:t>enim</a:t>
            </a:r>
            <a:r>
              <a:rPr lang="en-US" kern="1200" dirty="0"/>
              <a:t> ad minim </a:t>
            </a:r>
            <a:r>
              <a:rPr lang="en-US" kern="1200" dirty="0" err="1"/>
              <a:t>veniam</a:t>
            </a:r>
            <a:r>
              <a:rPr lang="en-US" kern="1200" dirty="0"/>
              <a:t>, </a:t>
            </a:r>
            <a:r>
              <a:rPr lang="en-US" kern="1200" dirty="0" err="1"/>
              <a:t>quis</a:t>
            </a:r>
            <a:r>
              <a:rPr lang="en-US" kern="1200" dirty="0"/>
              <a:t> </a:t>
            </a:r>
            <a:r>
              <a:rPr lang="en-US" kern="1200" dirty="0" err="1"/>
              <a:t>nostrud</a:t>
            </a:r>
            <a:r>
              <a:rPr lang="en-US" kern="1200" dirty="0"/>
              <a:t> </a:t>
            </a:r>
            <a:r>
              <a:rPr lang="en-US" kern="1200" dirty="0" err="1"/>
              <a:t>exerci</a:t>
            </a:r>
            <a:r>
              <a:rPr lang="en-US" kern="1200" dirty="0"/>
              <a:t> </a:t>
            </a:r>
            <a:r>
              <a:rPr lang="en-US" kern="1200" dirty="0" err="1"/>
              <a:t>tation</a:t>
            </a:r>
            <a:r>
              <a:rPr lang="en-US" kern="1200" dirty="0"/>
              <a:t> </a:t>
            </a:r>
            <a:r>
              <a:rPr lang="en-US" kern="1200" dirty="0" err="1"/>
              <a:t>ullamcorper</a:t>
            </a:r>
            <a:r>
              <a:rPr lang="en-US" kern="1200" dirty="0"/>
              <a:t> </a:t>
            </a:r>
            <a:r>
              <a:rPr lang="en-US" kern="1200" dirty="0" err="1"/>
              <a:t>suscipit</a:t>
            </a:r>
            <a:r>
              <a:rPr lang="en-US" kern="1200" dirty="0"/>
              <a:t> </a:t>
            </a:r>
            <a:r>
              <a:rPr lang="en-US" kern="1200" dirty="0" err="1"/>
              <a:t>lobortis</a:t>
            </a:r>
            <a:r>
              <a:rPr lang="en-US" kern="1200" dirty="0"/>
              <a:t> </a:t>
            </a:r>
            <a:r>
              <a:rPr lang="en-US" kern="1200" dirty="0" err="1"/>
              <a:t>nisl</a:t>
            </a:r>
            <a:r>
              <a:rPr lang="en-US" kern="1200" dirty="0"/>
              <a:t> </a:t>
            </a:r>
            <a:r>
              <a:rPr lang="en-US" kern="1200" dirty="0" err="1"/>
              <a:t>ut</a:t>
            </a:r>
            <a:r>
              <a:rPr lang="en-US" kern="1200" dirty="0"/>
              <a:t> </a:t>
            </a:r>
            <a:r>
              <a:rPr lang="en-US" kern="1200" dirty="0" err="1"/>
              <a:t>aliquip</a:t>
            </a:r>
            <a:r>
              <a:rPr lang="en-US" kern="1200" dirty="0"/>
              <a:t> ex </a:t>
            </a:r>
            <a:r>
              <a:rPr lang="en-US" kern="1200" dirty="0" err="1"/>
              <a:t>ea</a:t>
            </a:r>
            <a:r>
              <a:rPr lang="en-US" kern="1200" dirty="0"/>
              <a:t> </a:t>
            </a:r>
            <a:r>
              <a:rPr lang="en-US" kern="1200" dirty="0" err="1"/>
              <a:t>commodo</a:t>
            </a:r>
            <a:r>
              <a:rPr lang="en-US" kern="1200" dirty="0"/>
              <a:t> </a:t>
            </a:r>
            <a:r>
              <a:rPr lang="en-US" kern="1200" dirty="0" err="1"/>
              <a:t>consequat</a:t>
            </a:r>
            <a:r>
              <a:rPr lang="en-US" kern="1200" dirty="0"/>
              <a:t>. </a:t>
            </a:r>
            <a:r>
              <a:rPr lang="en-US" kern="1200" dirty="0" err="1"/>
              <a:t>Duis</a:t>
            </a:r>
            <a:r>
              <a:rPr lang="en-US" kern="1200" dirty="0"/>
              <a:t> </a:t>
            </a:r>
            <a:r>
              <a:rPr lang="en-US" kern="1200" dirty="0" err="1"/>
              <a:t>autem</a:t>
            </a:r>
            <a:r>
              <a:rPr lang="en-US" kern="1200" dirty="0"/>
              <a:t> </a:t>
            </a:r>
            <a:r>
              <a:rPr lang="en-US" kern="1200" dirty="0" err="1"/>
              <a:t>vel</a:t>
            </a:r>
            <a:r>
              <a:rPr lang="en-US" kern="1200" dirty="0"/>
              <a:t> </a:t>
            </a:r>
            <a:r>
              <a:rPr lang="en-US" kern="1200" dirty="0" err="1"/>
              <a:t>eum</a:t>
            </a:r>
            <a:r>
              <a:rPr lang="en-US" kern="1200" dirty="0"/>
              <a:t> </a:t>
            </a:r>
            <a:r>
              <a:rPr lang="en-US" kern="1200" dirty="0" err="1"/>
              <a:t>iriure</a:t>
            </a:r>
            <a:r>
              <a:rPr lang="en-US" kern="1200" dirty="0"/>
              <a:t> dolor in </a:t>
            </a:r>
            <a:r>
              <a:rPr lang="en-US" kern="1200" dirty="0" err="1"/>
              <a:t>hendrerit</a:t>
            </a:r>
            <a:r>
              <a:rPr lang="en-US" kern="1200" dirty="0"/>
              <a:t> in </a:t>
            </a:r>
            <a:r>
              <a:rPr lang="en-US" kern="1200" dirty="0" err="1"/>
              <a:t>vulputate</a:t>
            </a:r>
            <a:r>
              <a:rPr lang="en-US" kern="1200" dirty="0"/>
              <a:t> </a:t>
            </a:r>
            <a:r>
              <a:rPr lang="en-US" kern="1200" dirty="0" err="1"/>
              <a:t>velit</a:t>
            </a:r>
            <a:r>
              <a:rPr lang="en-US" kern="1200" dirty="0"/>
              <a:t> </a:t>
            </a:r>
            <a:r>
              <a:rPr lang="en-US" kern="1200" dirty="0" err="1"/>
              <a:t>esse</a:t>
            </a:r>
            <a:r>
              <a:rPr lang="en-US" kern="1200" dirty="0"/>
              <a:t> </a:t>
            </a:r>
            <a:r>
              <a:rPr lang="en-US" kern="1200" dirty="0" err="1"/>
              <a:t>molestie</a:t>
            </a:r>
            <a:r>
              <a:rPr lang="en-US" kern="1200" dirty="0"/>
              <a:t> </a:t>
            </a:r>
            <a:r>
              <a:rPr lang="en-US" kern="1200" dirty="0" err="1"/>
              <a:t>consequat</a:t>
            </a:r>
            <a:r>
              <a:rPr lang="en-US" kern="1200" dirty="0"/>
              <a:t>, </a:t>
            </a:r>
            <a:r>
              <a:rPr lang="en-US" kern="1200" dirty="0" err="1"/>
              <a:t>vel</a:t>
            </a:r>
            <a:r>
              <a:rPr lang="en-US" kern="1200" dirty="0"/>
              <a:t> </a:t>
            </a:r>
            <a:r>
              <a:rPr lang="en-US" kern="1200" dirty="0" err="1"/>
              <a:t>illum</a:t>
            </a:r>
            <a:r>
              <a:rPr lang="en-US" kern="1200" dirty="0"/>
              <a:t> </a:t>
            </a:r>
            <a:r>
              <a:rPr lang="en-US" kern="1200" dirty="0" err="1"/>
              <a:t>dolore</a:t>
            </a:r>
            <a:r>
              <a:rPr lang="en-US" kern="1200" dirty="0"/>
              <a:t> </a:t>
            </a:r>
            <a:r>
              <a:rPr lang="en-US" kern="1200" dirty="0" err="1"/>
              <a:t>eu</a:t>
            </a:r>
            <a:r>
              <a:rPr lang="en-US" kern="1200" dirty="0"/>
              <a:t> </a:t>
            </a:r>
            <a:r>
              <a:rPr lang="en-US" kern="1200" dirty="0" err="1"/>
              <a:t>feugiat</a:t>
            </a:r>
            <a:r>
              <a:rPr lang="en-US" kern="1200" dirty="0"/>
              <a:t> </a:t>
            </a:r>
            <a:r>
              <a:rPr lang="en-US" kern="1200" dirty="0" err="1"/>
              <a:t>nulla</a:t>
            </a:r>
            <a:r>
              <a:rPr lang="en-US" kern="1200" dirty="0"/>
              <a:t> </a:t>
            </a:r>
            <a:r>
              <a:rPr lang="en-US" kern="1200" dirty="0" err="1"/>
              <a:t>facilisis</a:t>
            </a:r>
            <a:r>
              <a:rPr lang="en-US" kern="1200" dirty="0"/>
              <a:t> at </a:t>
            </a:r>
            <a:r>
              <a:rPr lang="en-US" kern="1200" dirty="0" err="1"/>
              <a:t>vero</a:t>
            </a:r>
            <a:r>
              <a:rPr lang="en-US" kern="1200" dirty="0"/>
              <a:t> </a:t>
            </a:r>
            <a:r>
              <a:rPr lang="en-US" kern="1200" dirty="0" err="1"/>
              <a:t>eros</a:t>
            </a:r>
            <a:r>
              <a:rPr lang="en-US" kern="1200" dirty="0"/>
              <a:t> et </a:t>
            </a:r>
            <a:r>
              <a:rPr lang="en-US" kern="1200" dirty="0" err="1"/>
              <a:t>accumsan</a:t>
            </a:r>
            <a:r>
              <a:rPr lang="en-US" kern="1200" dirty="0"/>
              <a:t> et </a:t>
            </a:r>
            <a:r>
              <a:rPr lang="en-US" kern="1200" dirty="0" err="1"/>
              <a:t>iusto</a:t>
            </a:r>
            <a:r>
              <a:rPr lang="en-US" kern="1200" dirty="0"/>
              <a:t> </a:t>
            </a:r>
            <a:r>
              <a:rPr lang="en-US" kern="1200" dirty="0" err="1"/>
              <a:t>odio</a:t>
            </a:r>
            <a:r>
              <a:rPr lang="en-US" kern="1200" dirty="0"/>
              <a:t> </a:t>
            </a:r>
            <a:r>
              <a:rPr lang="en-US" kern="1200" dirty="0" err="1"/>
              <a:t>dignissim</a:t>
            </a:r>
            <a:r>
              <a:rPr lang="en-US" kern="1200" dirty="0"/>
              <a:t> qui </a:t>
            </a:r>
            <a:r>
              <a:rPr lang="en-US" kern="1200" dirty="0" err="1"/>
              <a:t>blandit</a:t>
            </a:r>
            <a:r>
              <a:rPr lang="en-US" kern="1200" dirty="0"/>
              <a:t> </a:t>
            </a:r>
            <a:r>
              <a:rPr lang="en-US" kern="1200" dirty="0" err="1"/>
              <a:t>praesent</a:t>
            </a:r>
            <a:r>
              <a:rPr lang="en-US" kern="1200" dirty="0"/>
              <a:t> </a:t>
            </a:r>
            <a:r>
              <a:rPr lang="en-US" kern="1200" dirty="0" err="1"/>
              <a:t>luptatum</a:t>
            </a:r>
            <a:r>
              <a:rPr lang="en-US" kern="1200" dirty="0"/>
              <a:t> </a:t>
            </a:r>
            <a:r>
              <a:rPr lang="en-US" kern="1200" dirty="0" err="1"/>
              <a:t>zzril</a:t>
            </a:r>
            <a:r>
              <a:rPr lang="en-US" kern="1200" dirty="0"/>
              <a:t> </a:t>
            </a:r>
            <a:r>
              <a:rPr lang="en-US" kern="1200" dirty="0" err="1"/>
              <a:t>delenit</a:t>
            </a:r>
            <a:r>
              <a:rPr lang="en-US" kern="1200" dirty="0"/>
              <a:t> </a:t>
            </a:r>
            <a:r>
              <a:rPr lang="en-US" kern="1200" dirty="0" err="1"/>
              <a:t>augue</a:t>
            </a:r>
            <a:r>
              <a:rPr lang="en-US" kern="1200" dirty="0"/>
              <a:t> </a:t>
            </a:r>
            <a:r>
              <a:rPr lang="en-US" kern="1200" dirty="0" err="1"/>
              <a:t>duis</a:t>
            </a:r>
            <a:r>
              <a:rPr lang="en-US" kern="1200" dirty="0"/>
              <a:t>.</a:t>
            </a:r>
          </a:p>
        </p:txBody>
      </p:sp>
      <p:sp>
        <p:nvSpPr>
          <p:cNvPr id="19" name="Title 1"/>
          <p:cNvSpPr/>
          <p:nvPr userDrawn="1"/>
        </p:nvSpPr>
        <p:spPr>
          <a:xfrm>
            <a:off x="9960867" y="6357146"/>
            <a:ext cx="249382" cy="41521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1200" dirty="0">
                <a:solidFill>
                  <a:schemeClr val="accent1"/>
                </a:solidFill>
              </a:rPr>
              <a:t>/</a:t>
            </a:r>
            <a:endParaRPr sz="1200" dirty="0">
              <a:solidFill>
                <a:schemeClr val="accent1"/>
              </a:solidFill>
            </a:endParaRPr>
          </a:p>
        </p:txBody>
      </p:sp>
      <p:sp>
        <p:nvSpPr>
          <p:cNvPr id="25" name="Title 1"/>
          <p:cNvSpPr/>
          <p:nvPr userDrawn="1"/>
        </p:nvSpPr>
        <p:spPr>
          <a:xfrm>
            <a:off x="9960867" y="6357146"/>
            <a:ext cx="249382" cy="41521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1200" dirty="0">
                <a:solidFill>
                  <a:schemeClr val="accent1"/>
                </a:solidFill>
              </a:rPr>
              <a:t>/</a:t>
            </a:r>
            <a:endParaRPr sz="1200" dirty="0">
              <a:solidFill>
                <a:schemeClr val="accent1"/>
              </a:solidFill>
            </a:endParaRPr>
          </a:p>
        </p:txBody>
      </p:sp>
      <p:sp>
        <p:nvSpPr>
          <p:cNvPr id="26" name="Content Placeholder 51"/>
          <p:cNvSpPr>
            <a:spLocks noGrp="1"/>
          </p:cNvSpPr>
          <p:nvPr>
            <p:ph sz="quarter" idx="12" hasCustomPrompt="1"/>
          </p:nvPr>
        </p:nvSpPr>
        <p:spPr>
          <a:xfrm>
            <a:off x="10253113" y="6496767"/>
            <a:ext cx="2232233" cy="257174"/>
          </a:xfrm>
          <a:prstGeom prst="rect">
            <a:avLst/>
          </a:prstGeom>
        </p:spPr>
        <p:txBody>
          <a:bodyPr>
            <a:noAutofit/>
          </a:bodyPr>
          <a:lstStyle>
            <a:lvl1pPr marL="0" indent="0">
              <a:buFontTx/>
              <a:buNone/>
              <a:defRPr sz="1200" cap="all" spc="200" normalizeH="0" baseline="0">
                <a:latin typeface="Acherus Grotesque Regular" charset="0"/>
              </a:defRPr>
            </a:lvl1pPr>
            <a:lvl2pPr marL="457200" indent="0">
              <a:buFontTx/>
              <a:buNone/>
              <a:defRPr sz="1400" cap="all" spc="200" normalizeH="0" baseline="0">
                <a:latin typeface="Acherus Grotesque Regular" charset="0"/>
              </a:defRPr>
            </a:lvl2pPr>
            <a:lvl3pPr marL="914400" indent="0">
              <a:buFontTx/>
              <a:buNone/>
              <a:defRPr sz="1400" cap="all" spc="200" normalizeH="0" baseline="0">
                <a:latin typeface="Acherus Grotesque Regular" charset="0"/>
              </a:defRPr>
            </a:lvl3pPr>
            <a:lvl4pPr marL="1371600" indent="0">
              <a:buFontTx/>
              <a:buNone/>
              <a:defRPr sz="1400" cap="all" spc="200" normalizeH="0" baseline="0">
                <a:latin typeface="Acherus Grotesque Regular" charset="0"/>
              </a:defRPr>
            </a:lvl4pPr>
            <a:lvl5pPr marL="1828800" indent="0">
              <a:buFontTx/>
              <a:buNone/>
              <a:defRPr sz="1400" cap="all" spc="200" normalizeH="0" baseline="0">
                <a:latin typeface="Acherus Grotesque Regular" charset="0"/>
              </a:defRPr>
            </a:lvl5pPr>
          </a:lstStyle>
          <a:p>
            <a:pPr lvl="0"/>
            <a:r>
              <a:rPr lang="en-US" dirty="0"/>
              <a:t>Section title</a:t>
            </a:r>
          </a:p>
        </p:txBody>
      </p:sp>
      <p:sp>
        <p:nvSpPr>
          <p:cNvPr id="27" name="Content Placeholder 51"/>
          <p:cNvSpPr>
            <a:spLocks noGrp="1"/>
          </p:cNvSpPr>
          <p:nvPr>
            <p:ph sz="quarter" idx="13" hasCustomPrompt="1"/>
          </p:nvPr>
        </p:nvSpPr>
        <p:spPr>
          <a:xfrm>
            <a:off x="9234853" y="6496767"/>
            <a:ext cx="765926" cy="261221"/>
          </a:xfrm>
          <a:prstGeom prst="rect">
            <a:avLst/>
          </a:prstGeom>
        </p:spPr>
        <p:txBody>
          <a:bodyPr>
            <a:noAutofit/>
          </a:bodyPr>
          <a:lstStyle>
            <a:lvl1pPr marL="0" indent="0" algn="r">
              <a:buFontTx/>
              <a:buNone/>
              <a:defRPr sz="1200" cap="all" spc="200" normalizeH="0" baseline="0">
                <a:solidFill>
                  <a:schemeClr val="bg2">
                    <a:lumMod val="40000"/>
                    <a:lumOff val="60000"/>
                  </a:schemeClr>
                </a:solidFill>
                <a:latin typeface="Acherus Grotesque Regular" charset="0"/>
              </a:defRPr>
            </a:lvl1pPr>
            <a:lvl2pPr marL="457200" indent="0">
              <a:buFontTx/>
              <a:buNone/>
              <a:defRPr sz="1400" cap="all" spc="200" normalizeH="0" baseline="0">
                <a:latin typeface="Acherus Grotesque Regular" charset="0"/>
              </a:defRPr>
            </a:lvl2pPr>
            <a:lvl3pPr marL="914400" indent="0">
              <a:buFontTx/>
              <a:buNone/>
              <a:defRPr sz="1400" cap="all" spc="200" normalizeH="0" baseline="0">
                <a:latin typeface="Acherus Grotesque Regular" charset="0"/>
              </a:defRPr>
            </a:lvl3pPr>
            <a:lvl4pPr marL="1371600" indent="0">
              <a:buFontTx/>
              <a:buNone/>
              <a:defRPr sz="1400" cap="all" spc="200" normalizeH="0" baseline="0">
                <a:latin typeface="Acherus Grotesque Regular" charset="0"/>
              </a:defRPr>
            </a:lvl4pPr>
            <a:lvl5pPr marL="1828800" indent="0">
              <a:buFontTx/>
              <a:buNone/>
              <a:defRPr sz="1400" cap="all" spc="200" normalizeH="0" baseline="0">
                <a:latin typeface="Acherus Grotesque Regular" charset="0"/>
              </a:defRPr>
            </a:lvl5pPr>
          </a:lstStyle>
          <a:p>
            <a:pPr lvl="0"/>
            <a:r>
              <a:rPr lang="en-US" dirty="0"/>
              <a:t>01</a:t>
            </a:r>
          </a:p>
        </p:txBody>
      </p:sp>
    </p:spTree>
    <p:extLst>
      <p:ext uri="{BB962C8B-B14F-4D97-AF65-F5344CB8AC3E}">
        <p14:creationId xmlns:p14="http://schemas.microsoft.com/office/powerpoint/2010/main" val="1466943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ight text + alt. footer">
    <p:spTree>
      <p:nvGrpSpPr>
        <p:cNvPr id="1" name=""/>
        <p:cNvGrpSpPr/>
        <p:nvPr/>
      </p:nvGrpSpPr>
      <p:grpSpPr>
        <a:xfrm>
          <a:off x="0" y="0"/>
          <a:ext cx="0" cy="0"/>
          <a:chOff x="0" y="0"/>
          <a:chExt cx="0" cy="0"/>
        </a:xfrm>
      </p:grpSpPr>
      <p:pic>
        <p:nvPicPr>
          <p:cNvPr id="9" name="VT-grid-02.png" descr="VT-grid-02.png"/>
          <p:cNvPicPr>
            <a:picLocks noChangeAspect="1"/>
          </p:cNvPicPr>
          <p:nvPr userDrawn="1"/>
        </p:nvPicPr>
        <p:blipFill>
          <a:blip r:embed="rId2"/>
          <a:stretch>
            <a:fillRect/>
          </a:stretch>
        </p:blipFill>
        <p:spPr>
          <a:xfrm>
            <a:off x="3750490" y="6346269"/>
            <a:ext cx="10600807" cy="6858001"/>
          </a:xfrm>
          <a:prstGeom prst="rect">
            <a:avLst/>
          </a:prstGeom>
          <a:ln w="12700">
            <a:miter lim="400000"/>
          </a:ln>
        </p:spPr>
      </p:pic>
      <p:sp>
        <p:nvSpPr>
          <p:cNvPr id="14" name="Content Placeholder 15"/>
          <p:cNvSpPr>
            <a:spLocks noGrp="1"/>
          </p:cNvSpPr>
          <p:nvPr>
            <p:ph sz="quarter" idx="10" hasCustomPrompt="1"/>
          </p:nvPr>
        </p:nvSpPr>
        <p:spPr>
          <a:xfrm>
            <a:off x="8115602" y="1481238"/>
            <a:ext cx="3952875" cy="592137"/>
          </a:xfrm>
          <a:prstGeom prst="rect">
            <a:avLst/>
          </a:prstGeom>
        </p:spPr>
        <p:txBody>
          <a:bodyPr>
            <a:normAutofit/>
          </a:bodyPr>
          <a:lstStyle>
            <a:lvl1pPr marL="0" marR="0" indent="0" algn="l" defTabSz="914400" rtl="0" fontAlgn="auto" latinLnBrk="0" hangingPunct="0">
              <a:lnSpc>
                <a:spcPts val="2100"/>
              </a:lnSpc>
              <a:spcBef>
                <a:spcPts val="0"/>
              </a:spcBef>
              <a:spcAft>
                <a:spcPts val="0"/>
              </a:spcAft>
              <a:buClrTx/>
              <a:buSzTx/>
              <a:buFont typeface="Arial" charset="0"/>
              <a:buNone/>
              <a:tabLst/>
              <a:defRPr kumimoji="0" lang="en-US" sz="1400" b="0" i="0" u="none" strike="noStrike" cap="all" spc="200" normalizeH="0" baseline="0" dirty="0">
                <a:ln>
                  <a:noFill/>
                </a:ln>
                <a:solidFill>
                  <a:schemeClr val="accent1"/>
                </a:solidFill>
                <a:effectLst/>
                <a:uFillTx/>
                <a:latin typeface="Acherus Grotesque Regular"/>
                <a:ea typeface="Acherus Grotesque Regular"/>
                <a:cs typeface="Acherus Grotesque Regular"/>
                <a:sym typeface="Acherus Grotesque"/>
              </a:defRPr>
            </a:lvl1pPr>
          </a:lstStyle>
          <a:p>
            <a:pPr>
              <a:lnSpc>
                <a:spcPts val="2100"/>
              </a:lnSpc>
            </a:pPr>
            <a:r>
              <a:rPr lang="en-US" dirty="0"/>
              <a:t>PLACE A SHORT HEADER SENTENCE HERE.</a:t>
            </a:r>
          </a:p>
        </p:txBody>
      </p:sp>
      <p:sp>
        <p:nvSpPr>
          <p:cNvPr id="15" name="Content Placeholder 8"/>
          <p:cNvSpPr>
            <a:spLocks noGrp="1"/>
          </p:cNvSpPr>
          <p:nvPr>
            <p:ph sz="quarter" idx="11" hasCustomPrompt="1"/>
          </p:nvPr>
        </p:nvSpPr>
        <p:spPr>
          <a:xfrm>
            <a:off x="8115602" y="2134132"/>
            <a:ext cx="2800350" cy="3643312"/>
          </a:xfrm>
          <a:prstGeom prst="rect">
            <a:avLst/>
          </a:prstGeom>
        </p:spPr>
        <p:txBody>
          <a:bodyPr/>
          <a:lstStyle>
            <a:lvl1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1pPr>
            <a:lvl2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2pPr>
            <a:lvl3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3pPr>
            <a:lvl4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4pPr>
          </a:lstStyle>
          <a:p>
            <a:pPr>
              <a:lnSpc>
                <a:spcPts val="1800"/>
              </a:lnSpc>
            </a:pPr>
            <a:r>
              <a:rPr lang="en-US" kern="1200" dirty="0" err="1"/>
              <a:t>Lorem</a:t>
            </a:r>
            <a:r>
              <a:rPr lang="en-US" kern="1200" dirty="0"/>
              <a:t> </a:t>
            </a:r>
            <a:r>
              <a:rPr lang="en-US" kern="1200" dirty="0" err="1"/>
              <a:t>ipsum</a:t>
            </a:r>
            <a:r>
              <a:rPr lang="en-US" kern="1200" dirty="0"/>
              <a:t> dolor sit </a:t>
            </a:r>
            <a:r>
              <a:rPr lang="en-US" kern="1200" dirty="0" err="1"/>
              <a:t>amet</a:t>
            </a:r>
            <a:r>
              <a:rPr lang="en-US" kern="1200" dirty="0"/>
              <a:t>, </a:t>
            </a:r>
            <a:r>
              <a:rPr lang="en-US" kern="1200" dirty="0" err="1"/>
              <a:t>consectetuer</a:t>
            </a:r>
            <a:r>
              <a:rPr lang="en-US" kern="1200" dirty="0"/>
              <a:t> </a:t>
            </a:r>
            <a:r>
              <a:rPr lang="en-US" kern="1200" dirty="0" err="1"/>
              <a:t>adipiscing</a:t>
            </a:r>
            <a:r>
              <a:rPr lang="en-US" kern="1200" dirty="0"/>
              <a:t> </a:t>
            </a:r>
            <a:r>
              <a:rPr lang="en-US" kern="1200" dirty="0" err="1"/>
              <a:t>elit</a:t>
            </a:r>
            <a:r>
              <a:rPr lang="en-US" kern="1200" dirty="0"/>
              <a:t>, </a:t>
            </a:r>
            <a:r>
              <a:rPr lang="en-US" kern="1200" dirty="0" err="1"/>
              <a:t>sed</a:t>
            </a:r>
            <a:r>
              <a:rPr lang="en-US" kern="1200" dirty="0"/>
              <a:t> </a:t>
            </a:r>
            <a:r>
              <a:rPr lang="en-US" kern="1200" dirty="0" err="1"/>
              <a:t>diam</a:t>
            </a:r>
            <a:r>
              <a:rPr lang="en-US" kern="1200" dirty="0"/>
              <a:t> </a:t>
            </a:r>
            <a:r>
              <a:rPr lang="en-US" kern="1200" dirty="0" err="1"/>
              <a:t>nonummy</a:t>
            </a:r>
            <a:r>
              <a:rPr lang="en-US" kern="1200" dirty="0"/>
              <a:t> </a:t>
            </a:r>
            <a:r>
              <a:rPr lang="en-US" kern="1200" dirty="0" err="1"/>
              <a:t>nibh</a:t>
            </a:r>
            <a:r>
              <a:rPr lang="en-US" kern="1200" dirty="0"/>
              <a:t> </a:t>
            </a:r>
            <a:r>
              <a:rPr lang="en-US" kern="1200" dirty="0" err="1"/>
              <a:t>euismod</a:t>
            </a:r>
            <a:r>
              <a:rPr lang="en-US" kern="1200" dirty="0"/>
              <a:t> </a:t>
            </a:r>
            <a:r>
              <a:rPr lang="en-US" kern="1200" dirty="0" err="1"/>
              <a:t>tincidunt</a:t>
            </a:r>
            <a:r>
              <a:rPr lang="en-US" kern="1200" dirty="0"/>
              <a:t> </a:t>
            </a:r>
            <a:r>
              <a:rPr lang="en-US" kern="1200" dirty="0" err="1"/>
              <a:t>ut</a:t>
            </a:r>
            <a:r>
              <a:rPr lang="en-US" kern="1200" dirty="0"/>
              <a:t> </a:t>
            </a:r>
            <a:r>
              <a:rPr lang="en-US" kern="1200" dirty="0" err="1"/>
              <a:t>laoreet</a:t>
            </a:r>
            <a:r>
              <a:rPr lang="en-US" kern="1200" dirty="0"/>
              <a:t> </a:t>
            </a:r>
            <a:r>
              <a:rPr lang="en-US" kern="1200" dirty="0" err="1"/>
              <a:t>dolore</a:t>
            </a:r>
            <a:r>
              <a:rPr lang="en-US" kern="1200" dirty="0"/>
              <a:t> magna </a:t>
            </a:r>
            <a:r>
              <a:rPr lang="en-US" kern="1200" dirty="0" err="1"/>
              <a:t>aliquam</a:t>
            </a:r>
            <a:r>
              <a:rPr lang="en-US" kern="1200" dirty="0"/>
              <a:t> </a:t>
            </a:r>
            <a:r>
              <a:rPr lang="en-US" kern="1200" dirty="0" err="1"/>
              <a:t>erat</a:t>
            </a:r>
            <a:r>
              <a:rPr lang="en-US" kern="1200" dirty="0"/>
              <a:t> </a:t>
            </a:r>
            <a:r>
              <a:rPr lang="en-US" kern="1200" dirty="0" err="1"/>
              <a:t>volutpat</a:t>
            </a:r>
            <a:r>
              <a:rPr lang="en-US" kern="1200" dirty="0"/>
              <a:t>. </a:t>
            </a:r>
            <a:r>
              <a:rPr lang="en-US" kern="1200" dirty="0" err="1"/>
              <a:t>Ut</a:t>
            </a:r>
            <a:r>
              <a:rPr lang="en-US" kern="1200" dirty="0"/>
              <a:t> </a:t>
            </a:r>
            <a:r>
              <a:rPr lang="en-US" kern="1200" dirty="0" err="1"/>
              <a:t>wisi</a:t>
            </a:r>
            <a:r>
              <a:rPr lang="en-US" kern="1200" dirty="0"/>
              <a:t> </a:t>
            </a:r>
            <a:r>
              <a:rPr lang="en-US" kern="1200" dirty="0" err="1"/>
              <a:t>enim</a:t>
            </a:r>
            <a:r>
              <a:rPr lang="en-US" kern="1200" dirty="0"/>
              <a:t> ad minim </a:t>
            </a:r>
            <a:r>
              <a:rPr lang="en-US" kern="1200" dirty="0" err="1"/>
              <a:t>veniam</a:t>
            </a:r>
            <a:r>
              <a:rPr lang="en-US" kern="1200" dirty="0"/>
              <a:t>, </a:t>
            </a:r>
            <a:r>
              <a:rPr lang="en-US" kern="1200" dirty="0" err="1"/>
              <a:t>quis</a:t>
            </a:r>
            <a:r>
              <a:rPr lang="en-US" kern="1200" dirty="0"/>
              <a:t> </a:t>
            </a:r>
            <a:r>
              <a:rPr lang="en-US" kern="1200" dirty="0" err="1"/>
              <a:t>nostrud</a:t>
            </a:r>
            <a:r>
              <a:rPr lang="en-US" kern="1200" dirty="0"/>
              <a:t> </a:t>
            </a:r>
            <a:r>
              <a:rPr lang="en-US" kern="1200" dirty="0" err="1"/>
              <a:t>exerci</a:t>
            </a:r>
            <a:r>
              <a:rPr lang="en-US" kern="1200" dirty="0"/>
              <a:t> </a:t>
            </a:r>
            <a:r>
              <a:rPr lang="en-US" kern="1200" dirty="0" err="1"/>
              <a:t>tation</a:t>
            </a:r>
            <a:r>
              <a:rPr lang="en-US" kern="1200" dirty="0"/>
              <a:t> </a:t>
            </a:r>
            <a:r>
              <a:rPr lang="en-US" kern="1200" dirty="0" err="1"/>
              <a:t>ullamcorper</a:t>
            </a:r>
            <a:r>
              <a:rPr lang="en-US" kern="1200" dirty="0"/>
              <a:t> </a:t>
            </a:r>
            <a:r>
              <a:rPr lang="en-US" kern="1200" dirty="0" err="1"/>
              <a:t>suscipit</a:t>
            </a:r>
            <a:r>
              <a:rPr lang="en-US" kern="1200" dirty="0"/>
              <a:t> </a:t>
            </a:r>
            <a:r>
              <a:rPr lang="en-US" kern="1200" dirty="0" err="1"/>
              <a:t>lobortis</a:t>
            </a:r>
            <a:r>
              <a:rPr lang="en-US" kern="1200" dirty="0"/>
              <a:t> </a:t>
            </a:r>
            <a:r>
              <a:rPr lang="en-US" kern="1200" dirty="0" err="1"/>
              <a:t>nisl</a:t>
            </a:r>
            <a:r>
              <a:rPr lang="en-US" kern="1200" dirty="0"/>
              <a:t> </a:t>
            </a:r>
            <a:r>
              <a:rPr lang="en-US" kern="1200" dirty="0" err="1"/>
              <a:t>ut</a:t>
            </a:r>
            <a:r>
              <a:rPr lang="en-US" kern="1200" dirty="0"/>
              <a:t> </a:t>
            </a:r>
            <a:r>
              <a:rPr lang="en-US" kern="1200" dirty="0" err="1"/>
              <a:t>aliquip</a:t>
            </a:r>
            <a:r>
              <a:rPr lang="en-US" kern="1200" dirty="0"/>
              <a:t> ex </a:t>
            </a:r>
            <a:r>
              <a:rPr lang="en-US" kern="1200" dirty="0" err="1"/>
              <a:t>ea</a:t>
            </a:r>
            <a:r>
              <a:rPr lang="en-US" kern="1200" dirty="0"/>
              <a:t> </a:t>
            </a:r>
            <a:r>
              <a:rPr lang="en-US" kern="1200" dirty="0" err="1"/>
              <a:t>commodo</a:t>
            </a:r>
            <a:r>
              <a:rPr lang="en-US" kern="1200" dirty="0"/>
              <a:t> </a:t>
            </a:r>
            <a:r>
              <a:rPr lang="en-US" kern="1200" dirty="0" err="1"/>
              <a:t>consequat</a:t>
            </a:r>
            <a:r>
              <a:rPr lang="en-US" kern="1200" dirty="0"/>
              <a:t>. </a:t>
            </a:r>
            <a:r>
              <a:rPr lang="en-US" kern="1200" dirty="0" err="1"/>
              <a:t>Duis</a:t>
            </a:r>
            <a:r>
              <a:rPr lang="en-US" kern="1200" dirty="0"/>
              <a:t> </a:t>
            </a:r>
            <a:r>
              <a:rPr lang="en-US" kern="1200" dirty="0" err="1"/>
              <a:t>autem</a:t>
            </a:r>
            <a:r>
              <a:rPr lang="en-US" kern="1200" dirty="0"/>
              <a:t> </a:t>
            </a:r>
            <a:r>
              <a:rPr lang="en-US" kern="1200" dirty="0" err="1"/>
              <a:t>vel</a:t>
            </a:r>
            <a:r>
              <a:rPr lang="en-US" kern="1200" dirty="0"/>
              <a:t> </a:t>
            </a:r>
            <a:r>
              <a:rPr lang="en-US" kern="1200" dirty="0" err="1"/>
              <a:t>eum</a:t>
            </a:r>
            <a:r>
              <a:rPr lang="en-US" kern="1200" dirty="0"/>
              <a:t> </a:t>
            </a:r>
            <a:r>
              <a:rPr lang="en-US" kern="1200" dirty="0" err="1"/>
              <a:t>iriure</a:t>
            </a:r>
            <a:r>
              <a:rPr lang="en-US" kern="1200" dirty="0"/>
              <a:t> dolor in </a:t>
            </a:r>
            <a:r>
              <a:rPr lang="en-US" kern="1200" dirty="0" err="1"/>
              <a:t>hendrerit</a:t>
            </a:r>
            <a:r>
              <a:rPr lang="en-US" kern="1200" dirty="0"/>
              <a:t> in </a:t>
            </a:r>
            <a:r>
              <a:rPr lang="en-US" kern="1200" dirty="0" err="1"/>
              <a:t>vulputate</a:t>
            </a:r>
            <a:r>
              <a:rPr lang="en-US" kern="1200" dirty="0"/>
              <a:t> </a:t>
            </a:r>
            <a:r>
              <a:rPr lang="en-US" kern="1200" dirty="0" err="1"/>
              <a:t>velit</a:t>
            </a:r>
            <a:r>
              <a:rPr lang="en-US" kern="1200" dirty="0"/>
              <a:t> </a:t>
            </a:r>
            <a:r>
              <a:rPr lang="en-US" kern="1200" dirty="0" err="1"/>
              <a:t>esse</a:t>
            </a:r>
            <a:r>
              <a:rPr lang="en-US" kern="1200" dirty="0"/>
              <a:t> </a:t>
            </a:r>
            <a:r>
              <a:rPr lang="en-US" kern="1200" dirty="0" err="1"/>
              <a:t>molestie</a:t>
            </a:r>
            <a:r>
              <a:rPr lang="en-US" kern="1200" dirty="0"/>
              <a:t> </a:t>
            </a:r>
            <a:r>
              <a:rPr lang="en-US" kern="1200" dirty="0" err="1"/>
              <a:t>consequat</a:t>
            </a:r>
            <a:r>
              <a:rPr lang="en-US" kern="1200" dirty="0"/>
              <a:t>, </a:t>
            </a:r>
            <a:r>
              <a:rPr lang="en-US" kern="1200" dirty="0" err="1"/>
              <a:t>vel</a:t>
            </a:r>
            <a:r>
              <a:rPr lang="en-US" kern="1200" dirty="0"/>
              <a:t> </a:t>
            </a:r>
            <a:r>
              <a:rPr lang="en-US" kern="1200" dirty="0" err="1"/>
              <a:t>illum</a:t>
            </a:r>
            <a:r>
              <a:rPr lang="en-US" kern="1200" dirty="0"/>
              <a:t> </a:t>
            </a:r>
            <a:r>
              <a:rPr lang="en-US" kern="1200" dirty="0" err="1"/>
              <a:t>dolore</a:t>
            </a:r>
            <a:r>
              <a:rPr lang="en-US" kern="1200" dirty="0"/>
              <a:t> </a:t>
            </a:r>
            <a:r>
              <a:rPr lang="en-US" kern="1200" dirty="0" err="1"/>
              <a:t>eu</a:t>
            </a:r>
            <a:r>
              <a:rPr lang="en-US" kern="1200" dirty="0"/>
              <a:t> </a:t>
            </a:r>
            <a:r>
              <a:rPr lang="en-US" kern="1200" dirty="0" err="1"/>
              <a:t>feugiat</a:t>
            </a:r>
            <a:r>
              <a:rPr lang="en-US" kern="1200" dirty="0"/>
              <a:t> </a:t>
            </a:r>
            <a:r>
              <a:rPr lang="en-US" kern="1200" dirty="0" err="1"/>
              <a:t>nulla</a:t>
            </a:r>
            <a:r>
              <a:rPr lang="en-US" kern="1200" dirty="0"/>
              <a:t> </a:t>
            </a:r>
            <a:r>
              <a:rPr lang="en-US" kern="1200" dirty="0" err="1"/>
              <a:t>facilisis</a:t>
            </a:r>
            <a:r>
              <a:rPr lang="en-US" kern="1200" dirty="0"/>
              <a:t> at </a:t>
            </a:r>
            <a:r>
              <a:rPr lang="en-US" kern="1200" dirty="0" err="1"/>
              <a:t>vero</a:t>
            </a:r>
            <a:r>
              <a:rPr lang="en-US" kern="1200" dirty="0"/>
              <a:t> </a:t>
            </a:r>
            <a:r>
              <a:rPr lang="en-US" kern="1200" dirty="0" err="1"/>
              <a:t>eros</a:t>
            </a:r>
            <a:r>
              <a:rPr lang="en-US" kern="1200" dirty="0"/>
              <a:t> et </a:t>
            </a:r>
            <a:r>
              <a:rPr lang="en-US" kern="1200" dirty="0" err="1"/>
              <a:t>accumsan</a:t>
            </a:r>
            <a:r>
              <a:rPr lang="en-US" kern="1200" dirty="0"/>
              <a:t> et </a:t>
            </a:r>
            <a:r>
              <a:rPr lang="en-US" kern="1200" dirty="0" err="1"/>
              <a:t>iusto</a:t>
            </a:r>
            <a:r>
              <a:rPr lang="en-US" kern="1200" dirty="0"/>
              <a:t> </a:t>
            </a:r>
            <a:r>
              <a:rPr lang="en-US" kern="1200" dirty="0" err="1"/>
              <a:t>odio</a:t>
            </a:r>
            <a:r>
              <a:rPr lang="en-US" kern="1200" dirty="0"/>
              <a:t> </a:t>
            </a:r>
            <a:r>
              <a:rPr lang="en-US" kern="1200" dirty="0" err="1"/>
              <a:t>dignissim</a:t>
            </a:r>
            <a:r>
              <a:rPr lang="en-US" kern="1200" dirty="0"/>
              <a:t> qui </a:t>
            </a:r>
            <a:r>
              <a:rPr lang="en-US" kern="1200" dirty="0" err="1"/>
              <a:t>blandit</a:t>
            </a:r>
            <a:r>
              <a:rPr lang="en-US" kern="1200" dirty="0"/>
              <a:t> </a:t>
            </a:r>
            <a:r>
              <a:rPr lang="en-US" kern="1200" dirty="0" err="1"/>
              <a:t>praesent</a:t>
            </a:r>
            <a:r>
              <a:rPr lang="en-US" kern="1200" dirty="0"/>
              <a:t> </a:t>
            </a:r>
            <a:r>
              <a:rPr lang="en-US" kern="1200" dirty="0" err="1"/>
              <a:t>luptatum</a:t>
            </a:r>
            <a:r>
              <a:rPr lang="en-US" kern="1200" dirty="0"/>
              <a:t> </a:t>
            </a:r>
            <a:r>
              <a:rPr lang="en-US" kern="1200" dirty="0" err="1"/>
              <a:t>zzril</a:t>
            </a:r>
            <a:r>
              <a:rPr lang="en-US" kern="1200" dirty="0"/>
              <a:t> </a:t>
            </a:r>
            <a:r>
              <a:rPr lang="en-US" kern="1200" dirty="0" err="1"/>
              <a:t>delenit</a:t>
            </a:r>
            <a:r>
              <a:rPr lang="en-US" kern="1200" dirty="0"/>
              <a:t> </a:t>
            </a:r>
            <a:r>
              <a:rPr lang="en-US" kern="1200" dirty="0" err="1"/>
              <a:t>augue</a:t>
            </a:r>
            <a:r>
              <a:rPr lang="en-US" kern="1200" dirty="0"/>
              <a:t> </a:t>
            </a:r>
            <a:r>
              <a:rPr lang="en-US" kern="1200" dirty="0" err="1"/>
              <a:t>duis</a:t>
            </a:r>
            <a:r>
              <a:rPr lang="en-US" kern="1200" dirty="0"/>
              <a:t>.</a:t>
            </a:r>
          </a:p>
        </p:txBody>
      </p:sp>
      <p:sp>
        <p:nvSpPr>
          <p:cNvPr id="16" name="Title 1"/>
          <p:cNvSpPr/>
          <p:nvPr userDrawn="1"/>
        </p:nvSpPr>
        <p:spPr>
          <a:xfrm>
            <a:off x="842024" y="6290784"/>
            <a:ext cx="249382" cy="41521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2000" dirty="0">
                <a:solidFill>
                  <a:srgbClr val="E87822"/>
                </a:solidFill>
              </a:rPr>
              <a:t>/</a:t>
            </a:r>
            <a:endParaRPr sz="2000" dirty="0">
              <a:solidFill>
                <a:srgbClr val="E87822"/>
              </a:solidFill>
            </a:endParaRPr>
          </a:p>
        </p:txBody>
      </p:sp>
      <p:sp>
        <p:nvSpPr>
          <p:cNvPr id="17" name="Content Placeholder 51"/>
          <p:cNvSpPr>
            <a:spLocks noGrp="1"/>
          </p:cNvSpPr>
          <p:nvPr>
            <p:ph sz="quarter" idx="12" hasCustomPrompt="1"/>
          </p:nvPr>
        </p:nvSpPr>
        <p:spPr>
          <a:xfrm>
            <a:off x="1117336" y="6345735"/>
            <a:ext cx="2633154" cy="257174"/>
          </a:xfrm>
          <a:prstGeom prst="rect">
            <a:avLst/>
          </a:prstGeom>
        </p:spPr>
        <p:txBody>
          <a:bodyPr>
            <a:noAutofit/>
          </a:bodyPr>
          <a:lstStyle>
            <a:lvl1pPr marL="0" indent="0">
              <a:buFontTx/>
              <a:buNone/>
              <a:defRPr sz="2000" cap="all" spc="200" normalizeH="0" baseline="0">
                <a:latin typeface="Acherus Grotesque Regular" charset="0"/>
              </a:defRPr>
            </a:lvl1pPr>
            <a:lvl2pPr marL="457200" indent="0">
              <a:buFontTx/>
              <a:buNone/>
              <a:defRPr sz="1400" cap="all" spc="200" normalizeH="0" baseline="0">
                <a:latin typeface="Acherus Grotesque Regular" charset="0"/>
              </a:defRPr>
            </a:lvl2pPr>
            <a:lvl3pPr marL="914400" indent="0">
              <a:buFontTx/>
              <a:buNone/>
              <a:defRPr sz="1400" cap="all" spc="200" normalizeH="0" baseline="0">
                <a:latin typeface="Acherus Grotesque Regular" charset="0"/>
              </a:defRPr>
            </a:lvl3pPr>
            <a:lvl4pPr marL="1371600" indent="0">
              <a:buFontTx/>
              <a:buNone/>
              <a:defRPr sz="1400" cap="all" spc="200" normalizeH="0" baseline="0">
                <a:latin typeface="Acherus Grotesque Regular" charset="0"/>
              </a:defRPr>
            </a:lvl4pPr>
            <a:lvl5pPr marL="1828800" indent="0">
              <a:buFontTx/>
              <a:buNone/>
              <a:defRPr sz="1400" cap="all" spc="200" normalizeH="0" baseline="0">
                <a:latin typeface="Acherus Grotesque Regular" charset="0"/>
              </a:defRPr>
            </a:lvl5pPr>
          </a:lstStyle>
          <a:p>
            <a:pPr lvl="0"/>
            <a:r>
              <a:rPr lang="en-US" dirty="0"/>
              <a:t>Section title</a:t>
            </a:r>
          </a:p>
        </p:txBody>
      </p:sp>
      <p:sp>
        <p:nvSpPr>
          <p:cNvPr id="18" name="Content Placeholder 51"/>
          <p:cNvSpPr>
            <a:spLocks noGrp="1"/>
          </p:cNvSpPr>
          <p:nvPr>
            <p:ph sz="quarter" idx="13" hasCustomPrompt="1"/>
          </p:nvPr>
        </p:nvSpPr>
        <p:spPr>
          <a:xfrm>
            <a:off x="99076" y="6345735"/>
            <a:ext cx="765926" cy="261221"/>
          </a:xfrm>
          <a:prstGeom prst="rect">
            <a:avLst/>
          </a:prstGeom>
        </p:spPr>
        <p:txBody>
          <a:bodyPr>
            <a:noAutofit/>
          </a:bodyPr>
          <a:lstStyle>
            <a:lvl1pPr marL="0" indent="0" algn="r">
              <a:buFontTx/>
              <a:buNone/>
              <a:defRPr sz="2000" cap="all" spc="200" normalizeH="0" baseline="0">
                <a:solidFill>
                  <a:srgbClr val="E87822"/>
                </a:solidFill>
                <a:latin typeface="Acherus Grotesque Regular" charset="0"/>
              </a:defRPr>
            </a:lvl1pPr>
            <a:lvl2pPr marL="457200" indent="0">
              <a:buFontTx/>
              <a:buNone/>
              <a:defRPr sz="1400" cap="all" spc="200" normalizeH="0" baseline="0">
                <a:latin typeface="Acherus Grotesque Regular" charset="0"/>
              </a:defRPr>
            </a:lvl2pPr>
            <a:lvl3pPr marL="914400" indent="0">
              <a:buFontTx/>
              <a:buNone/>
              <a:defRPr sz="1400" cap="all" spc="200" normalizeH="0" baseline="0">
                <a:latin typeface="Acherus Grotesque Regular" charset="0"/>
              </a:defRPr>
            </a:lvl3pPr>
            <a:lvl4pPr marL="1371600" indent="0">
              <a:buFontTx/>
              <a:buNone/>
              <a:defRPr sz="1400" cap="all" spc="200" normalizeH="0" baseline="0">
                <a:latin typeface="Acherus Grotesque Regular" charset="0"/>
              </a:defRPr>
            </a:lvl4pPr>
            <a:lvl5pPr marL="1828800" indent="0">
              <a:buFontTx/>
              <a:buNone/>
              <a:defRPr sz="1400" cap="all" spc="200" normalizeH="0" baseline="0">
                <a:latin typeface="Acherus Grotesque Regular" charset="0"/>
              </a:defRPr>
            </a:lvl5pPr>
          </a:lstStyle>
          <a:p>
            <a:pPr lvl="0"/>
            <a:r>
              <a:rPr lang="en-US" dirty="0"/>
              <a:t>01</a:t>
            </a:r>
          </a:p>
        </p:txBody>
      </p:sp>
    </p:spTree>
    <p:extLst>
      <p:ext uri="{BB962C8B-B14F-4D97-AF65-F5344CB8AC3E}">
        <p14:creationId xmlns:p14="http://schemas.microsoft.com/office/powerpoint/2010/main" val="3018331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t. footer">
    <p:spTree>
      <p:nvGrpSpPr>
        <p:cNvPr id="1" name=""/>
        <p:cNvGrpSpPr/>
        <p:nvPr/>
      </p:nvGrpSpPr>
      <p:grpSpPr>
        <a:xfrm>
          <a:off x="0" y="0"/>
          <a:ext cx="0" cy="0"/>
          <a:chOff x="0" y="0"/>
          <a:chExt cx="0" cy="0"/>
        </a:xfrm>
      </p:grpSpPr>
      <p:pic>
        <p:nvPicPr>
          <p:cNvPr id="9" name="VT-grid-02.png" descr="VT-grid-02.png"/>
          <p:cNvPicPr>
            <a:picLocks noChangeAspect="1"/>
          </p:cNvPicPr>
          <p:nvPr userDrawn="1"/>
        </p:nvPicPr>
        <p:blipFill>
          <a:blip r:embed="rId2"/>
          <a:stretch>
            <a:fillRect/>
          </a:stretch>
        </p:blipFill>
        <p:spPr>
          <a:xfrm>
            <a:off x="3750490" y="6346269"/>
            <a:ext cx="10600807" cy="6858001"/>
          </a:xfrm>
          <a:prstGeom prst="rect">
            <a:avLst/>
          </a:prstGeom>
          <a:ln w="12700">
            <a:miter lim="400000"/>
          </a:ln>
        </p:spPr>
      </p:pic>
      <p:sp>
        <p:nvSpPr>
          <p:cNvPr id="16" name="Title 1"/>
          <p:cNvSpPr/>
          <p:nvPr userDrawn="1"/>
        </p:nvSpPr>
        <p:spPr>
          <a:xfrm>
            <a:off x="842024" y="6290784"/>
            <a:ext cx="249382" cy="41521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2000" dirty="0">
                <a:solidFill>
                  <a:srgbClr val="E87822"/>
                </a:solidFill>
              </a:rPr>
              <a:t>/</a:t>
            </a:r>
            <a:endParaRPr sz="2000" dirty="0">
              <a:solidFill>
                <a:srgbClr val="E87822"/>
              </a:solidFill>
            </a:endParaRPr>
          </a:p>
        </p:txBody>
      </p:sp>
      <p:sp>
        <p:nvSpPr>
          <p:cNvPr id="17" name="Content Placeholder 51"/>
          <p:cNvSpPr>
            <a:spLocks noGrp="1"/>
          </p:cNvSpPr>
          <p:nvPr>
            <p:ph sz="quarter" idx="12" hasCustomPrompt="1"/>
          </p:nvPr>
        </p:nvSpPr>
        <p:spPr>
          <a:xfrm>
            <a:off x="1117336" y="6345735"/>
            <a:ext cx="2633154" cy="257174"/>
          </a:xfrm>
          <a:prstGeom prst="rect">
            <a:avLst/>
          </a:prstGeom>
        </p:spPr>
        <p:txBody>
          <a:bodyPr>
            <a:noAutofit/>
          </a:bodyPr>
          <a:lstStyle>
            <a:lvl1pPr marL="0" indent="0">
              <a:buFontTx/>
              <a:buNone/>
              <a:defRPr sz="2000" cap="all" spc="200" normalizeH="0" baseline="0">
                <a:latin typeface="Acherus Grotesque Regular" charset="0"/>
              </a:defRPr>
            </a:lvl1pPr>
            <a:lvl2pPr marL="457200" indent="0">
              <a:buFontTx/>
              <a:buNone/>
              <a:defRPr sz="1400" cap="all" spc="200" normalizeH="0" baseline="0">
                <a:latin typeface="Acherus Grotesque Regular" charset="0"/>
              </a:defRPr>
            </a:lvl2pPr>
            <a:lvl3pPr marL="914400" indent="0">
              <a:buFontTx/>
              <a:buNone/>
              <a:defRPr sz="1400" cap="all" spc="200" normalizeH="0" baseline="0">
                <a:latin typeface="Acherus Grotesque Regular" charset="0"/>
              </a:defRPr>
            </a:lvl3pPr>
            <a:lvl4pPr marL="1371600" indent="0">
              <a:buFontTx/>
              <a:buNone/>
              <a:defRPr sz="1400" cap="all" spc="200" normalizeH="0" baseline="0">
                <a:latin typeface="Acherus Grotesque Regular" charset="0"/>
              </a:defRPr>
            </a:lvl4pPr>
            <a:lvl5pPr marL="1828800" indent="0">
              <a:buFontTx/>
              <a:buNone/>
              <a:defRPr sz="1400" cap="all" spc="200" normalizeH="0" baseline="0">
                <a:latin typeface="Acherus Grotesque Regular" charset="0"/>
              </a:defRPr>
            </a:lvl5pPr>
          </a:lstStyle>
          <a:p>
            <a:pPr lvl="0"/>
            <a:r>
              <a:rPr lang="en-US" dirty="0"/>
              <a:t>Section title</a:t>
            </a:r>
          </a:p>
        </p:txBody>
      </p:sp>
      <p:sp>
        <p:nvSpPr>
          <p:cNvPr id="18" name="Content Placeholder 51"/>
          <p:cNvSpPr>
            <a:spLocks noGrp="1"/>
          </p:cNvSpPr>
          <p:nvPr>
            <p:ph sz="quarter" idx="13" hasCustomPrompt="1"/>
          </p:nvPr>
        </p:nvSpPr>
        <p:spPr>
          <a:xfrm>
            <a:off x="99076" y="6345735"/>
            <a:ext cx="765926" cy="261221"/>
          </a:xfrm>
          <a:prstGeom prst="rect">
            <a:avLst/>
          </a:prstGeom>
        </p:spPr>
        <p:txBody>
          <a:bodyPr>
            <a:noAutofit/>
          </a:bodyPr>
          <a:lstStyle>
            <a:lvl1pPr marL="0" indent="0" algn="r">
              <a:buFontTx/>
              <a:buNone/>
              <a:defRPr sz="2000" cap="all" spc="200" normalizeH="0" baseline="0">
                <a:solidFill>
                  <a:srgbClr val="E87822"/>
                </a:solidFill>
                <a:latin typeface="Acherus Grotesque Regular" charset="0"/>
              </a:defRPr>
            </a:lvl1pPr>
            <a:lvl2pPr marL="457200" indent="0">
              <a:buFontTx/>
              <a:buNone/>
              <a:defRPr sz="1400" cap="all" spc="200" normalizeH="0" baseline="0">
                <a:latin typeface="Acherus Grotesque Regular" charset="0"/>
              </a:defRPr>
            </a:lvl2pPr>
            <a:lvl3pPr marL="914400" indent="0">
              <a:buFontTx/>
              <a:buNone/>
              <a:defRPr sz="1400" cap="all" spc="200" normalizeH="0" baseline="0">
                <a:latin typeface="Acherus Grotesque Regular" charset="0"/>
              </a:defRPr>
            </a:lvl3pPr>
            <a:lvl4pPr marL="1371600" indent="0">
              <a:buFontTx/>
              <a:buNone/>
              <a:defRPr sz="1400" cap="all" spc="200" normalizeH="0" baseline="0">
                <a:latin typeface="Acherus Grotesque Regular" charset="0"/>
              </a:defRPr>
            </a:lvl4pPr>
            <a:lvl5pPr marL="1828800" indent="0">
              <a:buFontTx/>
              <a:buNone/>
              <a:defRPr sz="1400" cap="all" spc="200" normalizeH="0" baseline="0">
                <a:latin typeface="Acherus Grotesque Regular" charset="0"/>
              </a:defRPr>
            </a:lvl5pPr>
          </a:lstStyle>
          <a:p>
            <a:pPr lvl="0"/>
            <a:r>
              <a:rPr lang="en-US" dirty="0"/>
              <a:t>01</a:t>
            </a:r>
          </a:p>
        </p:txBody>
      </p:sp>
    </p:spTree>
    <p:extLst>
      <p:ext uri="{BB962C8B-B14F-4D97-AF65-F5344CB8AC3E}">
        <p14:creationId xmlns:p14="http://schemas.microsoft.com/office/powerpoint/2010/main" val="1269311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ight text with 4 photos">
    <p:spTree>
      <p:nvGrpSpPr>
        <p:cNvPr id="1" name=""/>
        <p:cNvGrpSpPr/>
        <p:nvPr/>
      </p:nvGrpSpPr>
      <p:grpSpPr>
        <a:xfrm>
          <a:off x="0" y="0"/>
          <a:ext cx="0" cy="0"/>
          <a:chOff x="0" y="0"/>
          <a:chExt cx="0" cy="0"/>
        </a:xfrm>
      </p:grpSpPr>
      <p:sp>
        <p:nvSpPr>
          <p:cNvPr id="15" name="Picture Placeholder 5"/>
          <p:cNvSpPr>
            <a:spLocks noGrp="1"/>
          </p:cNvSpPr>
          <p:nvPr userDrawn="1"/>
        </p:nvSpPr>
        <p:spPr>
          <a:xfrm>
            <a:off x="-15607" y="-643262"/>
            <a:ext cx="12223214" cy="8144524"/>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endParaRPr lang="en-US"/>
          </a:p>
        </p:txBody>
      </p:sp>
      <p:sp>
        <p:nvSpPr>
          <p:cNvPr id="16" name="Content Placeholder 15"/>
          <p:cNvSpPr>
            <a:spLocks noGrp="1"/>
          </p:cNvSpPr>
          <p:nvPr>
            <p:ph sz="quarter" idx="10" hasCustomPrompt="1"/>
          </p:nvPr>
        </p:nvSpPr>
        <p:spPr>
          <a:xfrm>
            <a:off x="8115602" y="1481458"/>
            <a:ext cx="3952875" cy="592137"/>
          </a:xfrm>
          <a:prstGeom prst="rect">
            <a:avLst/>
          </a:prstGeom>
        </p:spPr>
        <p:txBody>
          <a:bodyPr>
            <a:normAutofit/>
          </a:bodyPr>
          <a:lstStyle>
            <a:lvl1pPr marL="0" marR="0" indent="0" algn="l" defTabSz="914400" rtl="0" fontAlgn="auto" latinLnBrk="0" hangingPunct="0">
              <a:lnSpc>
                <a:spcPts val="2100"/>
              </a:lnSpc>
              <a:spcBef>
                <a:spcPts val="0"/>
              </a:spcBef>
              <a:spcAft>
                <a:spcPts val="0"/>
              </a:spcAft>
              <a:buClrTx/>
              <a:buSzTx/>
              <a:buFont typeface="Arial" charset="0"/>
              <a:buNone/>
              <a:tabLst/>
              <a:defRPr kumimoji="0" lang="en-US" sz="1400" b="0" i="0" u="none" strike="noStrike" cap="all" spc="200" normalizeH="0" baseline="0" dirty="0">
                <a:ln>
                  <a:noFill/>
                </a:ln>
                <a:solidFill>
                  <a:schemeClr val="accent1"/>
                </a:solidFill>
                <a:effectLst/>
                <a:uFillTx/>
                <a:latin typeface="Acherus Grotesque Regular"/>
                <a:ea typeface="Acherus Grotesque Regular"/>
                <a:cs typeface="Acherus Grotesque Regular"/>
                <a:sym typeface="Acherus Grotesque"/>
              </a:defRPr>
            </a:lvl1pPr>
          </a:lstStyle>
          <a:p>
            <a:pPr>
              <a:lnSpc>
                <a:spcPts val="2100"/>
              </a:lnSpc>
            </a:pPr>
            <a:r>
              <a:rPr lang="en-US" dirty="0"/>
              <a:t>PLACE A SHORT HEADER SENTENCE HERE.</a:t>
            </a:r>
          </a:p>
        </p:txBody>
      </p:sp>
      <p:sp>
        <p:nvSpPr>
          <p:cNvPr id="18" name="Content Placeholder 8"/>
          <p:cNvSpPr>
            <a:spLocks noGrp="1"/>
          </p:cNvSpPr>
          <p:nvPr>
            <p:ph sz="quarter" idx="11" hasCustomPrompt="1"/>
          </p:nvPr>
        </p:nvSpPr>
        <p:spPr>
          <a:xfrm>
            <a:off x="8115602" y="2134132"/>
            <a:ext cx="2800350" cy="3643312"/>
          </a:xfrm>
          <a:prstGeom prst="rect">
            <a:avLst/>
          </a:prstGeom>
        </p:spPr>
        <p:txBody>
          <a:bodyPr/>
          <a:lstStyle>
            <a:lvl1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1pPr>
            <a:lvl2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2pPr>
            <a:lvl3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3pPr>
            <a:lvl4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4pPr>
          </a:lstStyle>
          <a:p>
            <a:pPr>
              <a:lnSpc>
                <a:spcPts val="1800"/>
              </a:lnSpc>
            </a:pPr>
            <a:r>
              <a:rPr lang="en-US" kern="1200" dirty="0" err="1"/>
              <a:t>Lorem</a:t>
            </a:r>
            <a:r>
              <a:rPr lang="en-US" kern="1200" dirty="0"/>
              <a:t> </a:t>
            </a:r>
            <a:r>
              <a:rPr lang="en-US" kern="1200" dirty="0" err="1"/>
              <a:t>ipsum</a:t>
            </a:r>
            <a:r>
              <a:rPr lang="en-US" kern="1200" dirty="0"/>
              <a:t> dolor sit </a:t>
            </a:r>
            <a:r>
              <a:rPr lang="en-US" kern="1200" dirty="0" err="1"/>
              <a:t>amet</a:t>
            </a:r>
            <a:r>
              <a:rPr lang="en-US" kern="1200" dirty="0"/>
              <a:t>, </a:t>
            </a:r>
            <a:r>
              <a:rPr lang="en-US" kern="1200" dirty="0" err="1"/>
              <a:t>consectetuer</a:t>
            </a:r>
            <a:r>
              <a:rPr lang="en-US" kern="1200" dirty="0"/>
              <a:t> </a:t>
            </a:r>
            <a:r>
              <a:rPr lang="en-US" kern="1200" dirty="0" err="1"/>
              <a:t>adipiscing</a:t>
            </a:r>
            <a:r>
              <a:rPr lang="en-US" kern="1200" dirty="0"/>
              <a:t> </a:t>
            </a:r>
            <a:r>
              <a:rPr lang="en-US" kern="1200" dirty="0" err="1"/>
              <a:t>elit</a:t>
            </a:r>
            <a:r>
              <a:rPr lang="en-US" kern="1200" dirty="0"/>
              <a:t>, </a:t>
            </a:r>
            <a:r>
              <a:rPr lang="en-US" kern="1200" dirty="0" err="1"/>
              <a:t>sed</a:t>
            </a:r>
            <a:r>
              <a:rPr lang="en-US" kern="1200" dirty="0"/>
              <a:t> </a:t>
            </a:r>
            <a:r>
              <a:rPr lang="en-US" kern="1200" dirty="0" err="1"/>
              <a:t>diam</a:t>
            </a:r>
            <a:r>
              <a:rPr lang="en-US" kern="1200" dirty="0"/>
              <a:t> </a:t>
            </a:r>
            <a:r>
              <a:rPr lang="en-US" kern="1200" dirty="0" err="1"/>
              <a:t>nonummy</a:t>
            </a:r>
            <a:r>
              <a:rPr lang="en-US" kern="1200" dirty="0"/>
              <a:t> </a:t>
            </a:r>
            <a:r>
              <a:rPr lang="en-US" kern="1200" dirty="0" err="1"/>
              <a:t>nibh</a:t>
            </a:r>
            <a:r>
              <a:rPr lang="en-US" kern="1200" dirty="0"/>
              <a:t> </a:t>
            </a:r>
            <a:r>
              <a:rPr lang="en-US" kern="1200" dirty="0" err="1"/>
              <a:t>euismod</a:t>
            </a:r>
            <a:r>
              <a:rPr lang="en-US" kern="1200" dirty="0"/>
              <a:t> </a:t>
            </a:r>
            <a:r>
              <a:rPr lang="en-US" kern="1200" dirty="0" err="1"/>
              <a:t>tincidunt</a:t>
            </a:r>
            <a:r>
              <a:rPr lang="en-US" kern="1200" dirty="0"/>
              <a:t> </a:t>
            </a:r>
            <a:r>
              <a:rPr lang="en-US" kern="1200" dirty="0" err="1"/>
              <a:t>ut</a:t>
            </a:r>
            <a:r>
              <a:rPr lang="en-US" kern="1200" dirty="0"/>
              <a:t> </a:t>
            </a:r>
            <a:r>
              <a:rPr lang="en-US" kern="1200" dirty="0" err="1"/>
              <a:t>laoreet</a:t>
            </a:r>
            <a:r>
              <a:rPr lang="en-US" kern="1200" dirty="0"/>
              <a:t> </a:t>
            </a:r>
            <a:r>
              <a:rPr lang="en-US" kern="1200" dirty="0" err="1"/>
              <a:t>dolore</a:t>
            </a:r>
            <a:r>
              <a:rPr lang="en-US" kern="1200" dirty="0"/>
              <a:t> magna </a:t>
            </a:r>
            <a:r>
              <a:rPr lang="en-US" kern="1200" dirty="0" err="1"/>
              <a:t>aliquam</a:t>
            </a:r>
            <a:r>
              <a:rPr lang="en-US" kern="1200" dirty="0"/>
              <a:t> </a:t>
            </a:r>
            <a:r>
              <a:rPr lang="en-US" kern="1200" dirty="0" err="1"/>
              <a:t>erat</a:t>
            </a:r>
            <a:r>
              <a:rPr lang="en-US" kern="1200" dirty="0"/>
              <a:t> </a:t>
            </a:r>
            <a:r>
              <a:rPr lang="en-US" kern="1200" dirty="0" err="1"/>
              <a:t>volutpat</a:t>
            </a:r>
            <a:r>
              <a:rPr lang="en-US" kern="1200" dirty="0"/>
              <a:t>. </a:t>
            </a:r>
            <a:r>
              <a:rPr lang="en-US" kern="1200" dirty="0" err="1"/>
              <a:t>Ut</a:t>
            </a:r>
            <a:r>
              <a:rPr lang="en-US" kern="1200" dirty="0"/>
              <a:t> </a:t>
            </a:r>
            <a:r>
              <a:rPr lang="en-US" kern="1200" dirty="0" err="1"/>
              <a:t>wisi</a:t>
            </a:r>
            <a:r>
              <a:rPr lang="en-US" kern="1200" dirty="0"/>
              <a:t> </a:t>
            </a:r>
            <a:r>
              <a:rPr lang="en-US" kern="1200" dirty="0" err="1"/>
              <a:t>enim</a:t>
            </a:r>
            <a:r>
              <a:rPr lang="en-US" kern="1200" dirty="0"/>
              <a:t> ad minim </a:t>
            </a:r>
            <a:r>
              <a:rPr lang="en-US" kern="1200" dirty="0" err="1"/>
              <a:t>veniam</a:t>
            </a:r>
            <a:r>
              <a:rPr lang="en-US" kern="1200" dirty="0"/>
              <a:t>, </a:t>
            </a:r>
            <a:r>
              <a:rPr lang="en-US" kern="1200" dirty="0" err="1"/>
              <a:t>quis</a:t>
            </a:r>
            <a:r>
              <a:rPr lang="en-US" kern="1200" dirty="0"/>
              <a:t> </a:t>
            </a:r>
            <a:r>
              <a:rPr lang="en-US" kern="1200" dirty="0" err="1"/>
              <a:t>nostrud</a:t>
            </a:r>
            <a:r>
              <a:rPr lang="en-US" kern="1200" dirty="0"/>
              <a:t> </a:t>
            </a:r>
            <a:r>
              <a:rPr lang="en-US" kern="1200" dirty="0" err="1"/>
              <a:t>exerci</a:t>
            </a:r>
            <a:r>
              <a:rPr lang="en-US" kern="1200" dirty="0"/>
              <a:t> </a:t>
            </a:r>
            <a:r>
              <a:rPr lang="en-US" kern="1200" dirty="0" err="1"/>
              <a:t>tation</a:t>
            </a:r>
            <a:r>
              <a:rPr lang="en-US" kern="1200" dirty="0"/>
              <a:t> </a:t>
            </a:r>
            <a:r>
              <a:rPr lang="en-US" kern="1200" dirty="0" err="1"/>
              <a:t>ullamcorper</a:t>
            </a:r>
            <a:r>
              <a:rPr lang="en-US" kern="1200" dirty="0"/>
              <a:t> </a:t>
            </a:r>
            <a:r>
              <a:rPr lang="en-US" kern="1200" dirty="0" err="1"/>
              <a:t>suscipit</a:t>
            </a:r>
            <a:r>
              <a:rPr lang="en-US" kern="1200" dirty="0"/>
              <a:t> </a:t>
            </a:r>
            <a:r>
              <a:rPr lang="en-US" kern="1200" dirty="0" err="1"/>
              <a:t>lobortis</a:t>
            </a:r>
            <a:r>
              <a:rPr lang="en-US" kern="1200" dirty="0"/>
              <a:t> </a:t>
            </a:r>
            <a:r>
              <a:rPr lang="en-US" kern="1200" dirty="0" err="1"/>
              <a:t>nisl</a:t>
            </a:r>
            <a:r>
              <a:rPr lang="en-US" kern="1200" dirty="0"/>
              <a:t> </a:t>
            </a:r>
            <a:r>
              <a:rPr lang="en-US" kern="1200" dirty="0" err="1"/>
              <a:t>ut</a:t>
            </a:r>
            <a:r>
              <a:rPr lang="en-US" kern="1200" dirty="0"/>
              <a:t> </a:t>
            </a:r>
            <a:r>
              <a:rPr lang="en-US" kern="1200" dirty="0" err="1"/>
              <a:t>aliquip</a:t>
            </a:r>
            <a:r>
              <a:rPr lang="en-US" kern="1200" dirty="0"/>
              <a:t> ex </a:t>
            </a:r>
            <a:r>
              <a:rPr lang="en-US" kern="1200" dirty="0" err="1"/>
              <a:t>ea</a:t>
            </a:r>
            <a:r>
              <a:rPr lang="en-US" kern="1200" dirty="0"/>
              <a:t> </a:t>
            </a:r>
            <a:r>
              <a:rPr lang="en-US" kern="1200" dirty="0" err="1"/>
              <a:t>commodo</a:t>
            </a:r>
            <a:r>
              <a:rPr lang="en-US" kern="1200" dirty="0"/>
              <a:t> </a:t>
            </a:r>
            <a:r>
              <a:rPr lang="en-US" kern="1200" dirty="0" err="1"/>
              <a:t>consequat</a:t>
            </a:r>
            <a:r>
              <a:rPr lang="en-US" kern="1200" dirty="0"/>
              <a:t>. </a:t>
            </a:r>
            <a:r>
              <a:rPr lang="en-US" kern="1200" dirty="0" err="1"/>
              <a:t>Duis</a:t>
            </a:r>
            <a:r>
              <a:rPr lang="en-US" kern="1200" dirty="0"/>
              <a:t> </a:t>
            </a:r>
            <a:r>
              <a:rPr lang="en-US" kern="1200" dirty="0" err="1"/>
              <a:t>autem</a:t>
            </a:r>
            <a:r>
              <a:rPr lang="en-US" kern="1200" dirty="0"/>
              <a:t> </a:t>
            </a:r>
            <a:r>
              <a:rPr lang="en-US" kern="1200" dirty="0" err="1"/>
              <a:t>vel</a:t>
            </a:r>
            <a:r>
              <a:rPr lang="en-US" kern="1200" dirty="0"/>
              <a:t> </a:t>
            </a:r>
            <a:r>
              <a:rPr lang="en-US" kern="1200" dirty="0" err="1"/>
              <a:t>eum</a:t>
            </a:r>
            <a:r>
              <a:rPr lang="en-US" kern="1200" dirty="0"/>
              <a:t> </a:t>
            </a:r>
            <a:r>
              <a:rPr lang="en-US" kern="1200" dirty="0" err="1"/>
              <a:t>iriure</a:t>
            </a:r>
            <a:r>
              <a:rPr lang="en-US" kern="1200" dirty="0"/>
              <a:t> dolor in </a:t>
            </a:r>
            <a:r>
              <a:rPr lang="en-US" kern="1200" dirty="0" err="1"/>
              <a:t>hendrerit</a:t>
            </a:r>
            <a:r>
              <a:rPr lang="en-US" kern="1200" dirty="0"/>
              <a:t> in </a:t>
            </a:r>
            <a:r>
              <a:rPr lang="en-US" kern="1200" dirty="0" err="1"/>
              <a:t>vulputate</a:t>
            </a:r>
            <a:r>
              <a:rPr lang="en-US" kern="1200" dirty="0"/>
              <a:t> </a:t>
            </a:r>
            <a:r>
              <a:rPr lang="en-US" kern="1200" dirty="0" err="1"/>
              <a:t>velit</a:t>
            </a:r>
            <a:r>
              <a:rPr lang="en-US" kern="1200" dirty="0"/>
              <a:t> </a:t>
            </a:r>
            <a:r>
              <a:rPr lang="en-US" kern="1200" dirty="0" err="1"/>
              <a:t>esse</a:t>
            </a:r>
            <a:r>
              <a:rPr lang="en-US" kern="1200" dirty="0"/>
              <a:t> </a:t>
            </a:r>
            <a:r>
              <a:rPr lang="en-US" kern="1200" dirty="0" err="1"/>
              <a:t>molestie</a:t>
            </a:r>
            <a:r>
              <a:rPr lang="en-US" kern="1200" dirty="0"/>
              <a:t> </a:t>
            </a:r>
            <a:r>
              <a:rPr lang="en-US" kern="1200" dirty="0" err="1"/>
              <a:t>consequat</a:t>
            </a:r>
            <a:r>
              <a:rPr lang="en-US" kern="1200" dirty="0"/>
              <a:t>, </a:t>
            </a:r>
            <a:r>
              <a:rPr lang="en-US" kern="1200" dirty="0" err="1"/>
              <a:t>vel</a:t>
            </a:r>
            <a:r>
              <a:rPr lang="en-US" kern="1200" dirty="0"/>
              <a:t> </a:t>
            </a:r>
            <a:r>
              <a:rPr lang="en-US" kern="1200" dirty="0" err="1"/>
              <a:t>illum</a:t>
            </a:r>
            <a:r>
              <a:rPr lang="en-US" kern="1200" dirty="0"/>
              <a:t> </a:t>
            </a:r>
            <a:r>
              <a:rPr lang="en-US" kern="1200" dirty="0" err="1"/>
              <a:t>dolore</a:t>
            </a:r>
            <a:r>
              <a:rPr lang="en-US" kern="1200" dirty="0"/>
              <a:t> </a:t>
            </a:r>
            <a:r>
              <a:rPr lang="en-US" kern="1200" dirty="0" err="1"/>
              <a:t>eu</a:t>
            </a:r>
            <a:r>
              <a:rPr lang="en-US" kern="1200" dirty="0"/>
              <a:t> </a:t>
            </a:r>
            <a:r>
              <a:rPr lang="en-US" kern="1200" dirty="0" err="1"/>
              <a:t>feugiat</a:t>
            </a:r>
            <a:r>
              <a:rPr lang="en-US" kern="1200" dirty="0"/>
              <a:t> </a:t>
            </a:r>
            <a:r>
              <a:rPr lang="en-US" kern="1200" dirty="0" err="1"/>
              <a:t>nulla</a:t>
            </a:r>
            <a:r>
              <a:rPr lang="en-US" kern="1200" dirty="0"/>
              <a:t> </a:t>
            </a:r>
            <a:r>
              <a:rPr lang="en-US" kern="1200" dirty="0" err="1"/>
              <a:t>facilisis</a:t>
            </a:r>
            <a:r>
              <a:rPr lang="en-US" kern="1200" dirty="0"/>
              <a:t> at </a:t>
            </a:r>
            <a:r>
              <a:rPr lang="en-US" kern="1200" dirty="0" err="1"/>
              <a:t>vero</a:t>
            </a:r>
            <a:r>
              <a:rPr lang="en-US" kern="1200" dirty="0"/>
              <a:t> </a:t>
            </a:r>
            <a:r>
              <a:rPr lang="en-US" kern="1200" dirty="0" err="1"/>
              <a:t>eros</a:t>
            </a:r>
            <a:r>
              <a:rPr lang="en-US" kern="1200" dirty="0"/>
              <a:t> et </a:t>
            </a:r>
            <a:r>
              <a:rPr lang="en-US" kern="1200" dirty="0" err="1"/>
              <a:t>accumsan</a:t>
            </a:r>
            <a:r>
              <a:rPr lang="en-US" kern="1200" dirty="0"/>
              <a:t> et </a:t>
            </a:r>
            <a:r>
              <a:rPr lang="en-US" kern="1200" dirty="0" err="1"/>
              <a:t>iusto</a:t>
            </a:r>
            <a:r>
              <a:rPr lang="en-US" kern="1200" dirty="0"/>
              <a:t> </a:t>
            </a:r>
            <a:r>
              <a:rPr lang="en-US" kern="1200" dirty="0" err="1"/>
              <a:t>odio</a:t>
            </a:r>
            <a:r>
              <a:rPr lang="en-US" kern="1200" dirty="0"/>
              <a:t> </a:t>
            </a:r>
            <a:r>
              <a:rPr lang="en-US" kern="1200" dirty="0" err="1"/>
              <a:t>dignissim</a:t>
            </a:r>
            <a:r>
              <a:rPr lang="en-US" kern="1200" dirty="0"/>
              <a:t> qui </a:t>
            </a:r>
            <a:r>
              <a:rPr lang="en-US" kern="1200" dirty="0" err="1"/>
              <a:t>blandit</a:t>
            </a:r>
            <a:r>
              <a:rPr lang="en-US" kern="1200" dirty="0"/>
              <a:t> </a:t>
            </a:r>
            <a:r>
              <a:rPr lang="en-US" kern="1200" dirty="0" err="1"/>
              <a:t>praesent</a:t>
            </a:r>
            <a:r>
              <a:rPr lang="en-US" kern="1200" dirty="0"/>
              <a:t> </a:t>
            </a:r>
            <a:r>
              <a:rPr lang="en-US" kern="1200" dirty="0" err="1"/>
              <a:t>luptatum</a:t>
            </a:r>
            <a:r>
              <a:rPr lang="en-US" kern="1200" dirty="0"/>
              <a:t> </a:t>
            </a:r>
            <a:r>
              <a:rPr lang="en-US" kern="1200" dirty="0" err="1"/>
              <a:t>zzril</a:t>
            </a:r>
            <a:r>
              <a:rPr lang="en-US" kern="1200" dirty="0"/>
              <a:t> </a:t>
            </a:r>
            <a:r>
              <a:rPr lang="en-US" kern="1200" dirty="0" err="1"/>
              <a:t>delenit</a:t>
            </a:r>
            <a:r>
              <a:rPr lang="en-US" kern="1200" dirty="0"/>
              <a:t> </a:t>
            </a:r>
            <a:r>
              <a:rPr lang="en-US" kern="1200" dirty="0" err="1"/>
              <a:t>augue</a:t>
            </a:r>
            <a:r>
              <a:rPr lang="en-US" kern="1200" dirty="0"/>
              <a:t> </a:t>
            </a:r>
            <a:r>
              <a:rPr lang="en-US" kern="1200" dirty="0" err="1"/>
              <a:t>duis</a:t>
            </a:r>
            <a:r>
              <a:rPr lang="en-US" kern="1200" dirty="0"/>
              <a:t>.</a:t>
            </a:r>
          </a:p>
        </p:txBody>
      </p:sp>
      <p:pic>
        <p:nvPicPr>
          <p:cNvPr id="9" name="pasted-image.pdf" descr="pasted-image.pdf"/>
          <p:cNvPicPr>
            <a:picLocks noChangeAspect="1"/>
          </p:cNvPicPr>
          <p:nvPr userDrawn="1"/>
        </p:nvPicPr>
        <p:blipFill>
          <a:blip r:embed="rId2"/>
          <a:stretch>
            <a:fillRect/>
          </a:stretch>
        </p:blipFill>
        <p:spPr>
          <a:xfrm>
            <a:off x="703580" y="1315719"/>
            <a:ext cx="248047" cy="248048"/>
          </a:xfrm>
          <a:prstGeom prst="rect">
            <a:avLst/>
          </a:prstGeom>
          <a:ln w="12700">
            <a:miter lim="400000"/>
          </a:ln>
        </p:spPr>
      </p:pic>
      <p:pic>
        <p:nvPicPr>
          <p:cNvPr id="13" name="pasted-image.pdf" descr="pasted-image.pdf"/>
          <p:cNvPicPr>
            <a:picLocks noChangeAspect="1"/>
          </p:cNvPicPr>
          <p:nvPr userDrawn="1"/>
        </p:nvPicPr>
        <p:blipFill>
          <a:blip r:embed="rId2"/>
          <a:stretch>
            <a:fillRect/>
          </a:stretch>
        </p:blipFill>
        <p:spPr>
          <a:xfrm rot="10800000">
            <a:off x="7028180" y="5151120"/>
            <a:ext cx="248048" cy="248047"/>
          </a:xfrm>
          <a:prstGeom prst="rect">
            <a:avLst/>
          </a:prstGeom>
          <a:ln w="12700">
            <a:miter lim="400000"/>
          </a:ln>
        </p:spPr>
      </p:pic>
      <p:sp>
        <p:nvSpPr>
          <p:cNvPr id="26" name="Picture Placeholder 5"/>
          <p:cNvSpPr>
            <a:spLocks noGrp="1"/>
          </p:cNvSpPr>
          <p:nvPr userDrawn="1"/>
        </p:nvSpPr>
        <p:spPr>
          <a:xfrm>
            <a:off x="-15607" y="-643262"/>
            <a:ext cx="12223214" cy="8144524"/>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endParaRPr lang="en-US"/>
          </a:p>
        </p:txBody>
      </p:sp>
      <p:sp>
        <p:nvSpPr>
          <p:cNvPr id="27" name="TextBox 26"/>
          <p:cNvSpPr txBox="1"/>
          <p:nvPr userDrawn="1"/>
        </p:nvSpPr>
        <p:spPr>
          <a:xfrm>
            <a:off x="-990600" y="1718733"/>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accent1"/>
              </a:solidFill>
              <a:effectLst/>
              <a:uFillTx/>
              <a:latin typeface="+mj-lt"/>
              <a:ea typeface="+mj-ea"/>
              <a:cs typeface="+mj-cs"/>
              <a:sym typeface="Calibri"/>
            </a:endParaRPr>
          </a:p>
        </p:txBody>
      </p:sp>
      <p:sp>
        <p:nvSpPr>
          <p:cNvPr id="3" name="Picture Placeholder 2"/>
          <p:cNvSpPr>
            <a:spLocks noGrp="1"/>
          </p:cNvSpPr>
          <p:nvPr>
            <p:ph type="pic" sz="quarter" idx="14" hasCustomPrompt="1"/>
          </p:nvPr>
        </p:nvSpPr>
        <p:spPr>
          <a:xfrm>
            <a:off x="950873" y="1563767"/>
            <a:ext cx="3327400" cy="2212975"/>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Pct val="100000"/>
              <a:buFont typeface="Arial"/>
              <a:buChar char="•"/>
              <a:tabLst/>
              <a:defRPr/>
            </a:lvl1pPr>
          </a:lstStyle>
          <a:p>
            <a:r>
              <a:rPr lang="en-US" dirty="0"/>
              <a:t>Drag photo or click icon to add picture</a:t>
            </a:r>
          </a:p>
          <a:p>
            <a:endParaRPr lang="en-US" dirty="0"/>
          </a:p>
        </p:txBody>
      </p:sp>
      <p:sp>
        <p:nvSpPr>
          <p:cNvPr id="28" name="Picture Placeholder 2"/>
          <p:cNvSpPr>
            <a:spLocks noGrp="1"/>
          </p:cNvSpPr>
          <p:nvPr>
            <p:ph type="pic" sz="quarter" idx="15" hasCustomPrompt="1"/>
          </p:nvPr>
        </p:nvSpPr>
        <p:spPr>
          <a:xfrm>
            <a:off x="4429272" y="1757600"/>
            <a:ext cx="2251169" cy="1493600"/>
          </a:xfrm>
          <a:prstGeom prst="rect">
            <a:avLst/>
          </a:prstGeom>
        </p:spPr>
        <p:txBody>
          <a:bodyPr/>
          <a:lstStyle/>
          <a:p>
            <a:r>
              <a:rPr lang="en-US" dirty="0"/>
              <a:t>Drag photo or click icon to add picture</a:t>
            </a:r>
          </a:p>
        </p:txBody>
      </p:sp>
      <p:sp>
        <p:nvSpPr>
          <p:cNvPr id="29" name="Picture Placeholder 2"/>
          <p:cNvSpPr>
            <a:spLocks noGrp="1"/>
          </p:cNvSpPr>
          <p:nvPr>
            <p:ph type="pic" sz="quarter" idx="16" hasCustomPrompt="1"/>
          </p:nvPr>
        </p:nvSpPr>
        <p:spPr>
          <a:xfrm>
            <a:off x="580032" y="3932118"/>
            <a:ext cx="3698241" cy="1467050"/>
          </a:xfrm>
          <a:prstGeom prst="rect">
            <a:avLst/>
          </a:prstGeom>
        </p:spPr>
        <p:txBody>
          <a:bodyPr/>
          <a:lstStyle/>
          <a:p>
            <a:r>
              <a:rPr lang="en-US" dirty="0"/>
              <a:t>Drag photo or click icon to add picture</a:t>
            </a:r>
          </a:p>
        </p:txBody>
      </p:sp>
      <p:sp>
        <p:nvSpPr>
          <p:cNvPr id="30" name="Picture Placeholder 2"/>
          <p:cNvSpPr>
            <a:spLocks noGrp="1"/>
          </p:cNvSpPr>
          <p:nvPr>
            <p:ph type="pic" sz="quarter" idx="17" hasCustomPrompt="1"/>
          </p:nvPr>
        </p:nvSpPr>
        <p:spPr>
          <a:xfrm>
            <a:off x="4429272" y="3413483"/>
            <a:ext cx="2530328" cy="1737638"/>
          </a:xfrm>
          <a:prstGeom prst="rect">
            <a:avLst/>
          </a:prstGeom>
        </p:spPr>
        <p:txBody>
          <a:bodyPr/>
          <a:lstStyle/>
          <a:p>
            <a:r>
              <a:rPr lang="en-US" dirty="0"/>
              <a:t>Drag photo or click icon to add picture</a:t>
            </a:r>
          </a:p>
        </p:txBody>
      </p:sp>
      <p:grpSp>
        <p:nvGrpSpPr>
          <p:cNvPr id="17" name="Group 16">
            <a:extLst>
              <a:ext uri="{FF2B5EF4-FFF2-40B4-BE49-F238E27FC236}">
                <a16:creationId xmlns:a16="http://schemas.microsoft.com/office/drawing/2014/main" id="{EC319A15-3777-AF46-9A55-8768D5223B9B}"/>
              </a:ext>
            </a:extLst>
          </p:cNvPr>
          <p:cNvGrpSpPr/>
          <p:nvPr userDrawn="1"/>
        </p:nvGrpSpPr>
        <p:grpSpPr>
          <a:xfrm>
            <a:off x="5875461" y="6292350"/>
            <a:ext cx="7756220" cy="419351"/>
            <a:chOff x="5734148" y="-45661"/>
            <a:chExt cx="7756220" cy="419351"/>
          </a:xfrm>
        </p:grpSpPr>
        <p:sp>
          <p:nvSpPr>
            <p:cNvPr id="19" name="Title 1">
              <a:extLst>
                <a:ext uri="{FF2B5EF4-FFF2-40B4-BE49-F238E27FC236}">
                  <a16:creationId xmlns:a16="http://schemas.microsoft.com/office/drawing/2014/main" id="{797D0121-A4BB-814B-AA10-145DD6D7D36C}"/>
                </a:ext>
              </a:extLst>
            </p:cNvPr>
            <p:cNvSpPr/>
            <p:nvPr/>
          </p:nvSpPr>
          <p:spPr>
            <a:xfrm>
              <a:off x="10345042" y="-45660"/>
              <a:ext cx="3145326" cy="41521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p>
              <a:pPr>
                <a:lnSpc>
                  <a:spcPct val="90000"/>
                </a:lnSpc>
                <a:defRPr sz="1400" spc="200">
                  <a:solidFill>
                    <a:schemeClr val="accent3"/>
                  </a:solidFill>
                  <a:latin typeface="Acherus Grotesque Regular"/>
                  <a:ea typeface="Acherus Grotesque Regular"/>
                  <a:cs typeface="Acherus Grotesque Regular"/>
                  <a:sym typeface="Acherus Grotesque"/>
                </a:defRPr>
              </a:pPr>
              <a:r>
                <a:rPr lang="en-US" sz="1200" dirty="0">
                  <a:solidFill>
                    <a:schemeClr val="accent1"/>
                  </a:solidFill>
                </a:rPr>
                <a:t>SECTION TITLE</a:t>
              </a:r>
              <a:endParaRPr sz="1200" dirty="0">
                <a:solidFill>
                  <a:schemeClr val="accent1"/>
                </a:solidFill>
              </a:endParaRPr>
            </a:p>
          </p:txBody>
        </p:sp>
        <p:sp>
          <p:nvSpPr>
            <p:cNvPr id="20" name="Title 1">
              <a:extLst>
                <a:ext uri="{FF2B5EF4-FFF2-40B4-BE49-F238E27FC236}">
                  <a16:creationId xmlns:a16="http://schemas.microsoft.com/office/drawing/2014/main" id="{90D148A5-4E3E-E749-A6AA-CA9862848B00}"/>
                </a:ext>
              </a:extLst>
            </p:cNvPr>
            <p:cNvSpPr/>
            <p:nvPr/>
          </p:nvSpPr>
          <p:spPr>
            <a:xfrm>
              <a:off x="5734148" y="-45661"/>
              <a:ext cx="4349637" cy="41521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1200" dirty="0">
                  <a:solidFill>
                    <a:schemeClr val="accent3"/>
                  </a:solidFill>
                </a:rPr>
                <a:t>01</a:t>
              </a:r>
              <a:endParaRPr dirty="0">
                <a:solidFill>
                  <a:schemeClr val="accent1"/>
                </a:solidFill>
              </a:endParaRPr>
            </a:p>
          </p:txBody>
        </p:sp>
        <p:sp>
          <p:nvSpPr>
            <p:cNvPr id="21" name="Title 1">
              <a:extLst>
                <a:ext uri="{FF2B5EF4-FFF2-40B4-BE49-F238E27FC236}">
                  <a16:creationId xmlns:a16="http://schemas.microsoft.com/office/drawing/2014/main" id="{7F41C2C5-37FA-D540-8521-DBD52E0D33D5}"/>
                </a:ext>
              </a:extLst>
            </p:cNvPr>
            <p:cNvSpPr/>
            <p:nvPr/>
          </p:nvSpPr>
          <p:spPr>
            <a:xfrm>
              <a:off x="10048160" y="-41527"/>
              <a:ext cx="249382" cy="41521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1200" dirty="0">
                  <a:solidFill>
                    <a:schemeClr val="accent1"/>
                  </a:solidFill>
                </a:rPr>
                <a:t>/</a:t>
              </a:r>
              <a:endParaRPr sz="1200" dirty="0">
                <a:solidFill>
                  <a:schemeClr val="accent1"/>
                </a:solidFill>
              </a:endParaRPr>
            </a:p>
          </p:txBody>
        </p:sp>
      </p:grpSp>
    </p:spTree>
    <p:extLst>
      <p:ext uri="{BB962C8B-B14F-4D97-AF65-F5344CB8AC3E}">
        <p14:creationId xmlns:p14="http://schemas.microsoft.com/office/powerpoint/2010/main" val="1228098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ight text + 4 photos + alt. footer">
    <p:spTree>
      <p:nvGrpSpPr>
        <p:cNvPr id="1" name=""/>
        <p:cNvGrpSpPr/>
        <p:nvPr/>
      </p:nvGrpSpPr>
      <p:grpSpPr>
        <a:xfrm>
          <a:off x="0" y="0"/>
          <a:ext cx="0" cy="0"/>
          <a:chOff x="0" y="0"/>
          <a:chExt cx="0" cy="0"/>
        </a:xfrm>
      </p:grpSpPr>
      <p:pic>
        <p:nvPicPr>
          <p:cNvPr id="9" name="VT-grid-02.png" descr="VT-grid-02.png"/>
          <p:cNvPicPr>
            <a:picLocks noChangeAspect="1"/>
          </p:cNvPicPr>
          <p:nvPr userDrawn="1"/>
        </p:nvPicPr>
        <p:blipFill>
          <a:blip r:embed="rId2"/>
          <a:stretch>
            <a:fillRect/>
          </a:stretch>
        </p:blipFill>
        <p:spPr>
          <a:xfrm>
            <a:off x="3750490" y="6346269"/>
            <a:ext cx="10600807" cy="6858001"/>
          </a:xfrm>
          <a:prstGeom prst="rect">
            <a:avLst/>
          </a:prstGeom>
          <a:ln w="12700">
            <a:miter lim="400000"/>
          </a:ln>
        </p:spPr>
      </p:pic>
      <p:sp>
        <p:nvSpPr>
          <p:cNvPr id="14" name="Content Placeholder 15"/>
          <p:cNvSpPr>
            <a:spLocks noGrp="1"/>
          </p:cNvSpPr>
          <p:nvPr>
            <p:ph sz="quarter" idx="10" hasCustomPrompt="1"/>
          </p:nvPr>
        </p:nvSpPr>
        <p:spPr>
          <a:xfrm>
            <a:off x="8115602" y="1481238"/>
            <a:ext cx="3952875" cy="592137"/>
          </a:xfrm>
          <a:prstGeom prst="rect">
            <a:avLst/>
          </a:prstGeom>
        </p:spPr>
        <p:txBody>
          <a:bodyPr>
            <a:normAutofit/>
          </a:bodyPr>
          <a:lstStyle>
            <a:lvl1pPr marL="0" marR="0" indent="0" algn="l" defTabSz="914400" rtl="0" fontAlgn="auto" latinLnBrk="0" hangingPunct="0">
              <a:lnSpc>
                <a:spcPts val="2100"/>
              </a:lnSpc>
              <a:spcBef>
                <a:spcPts val="0"/>
              </a:spcBef>
              <a:spcAft>
                <a:spcPts val="0"/>
              </a:spcAft>
              <a:buClrTx/>
              <a:buSzTx/>
              <a:buFont typeface="Arial" charset="0"/>
              <a:buNone/>
              <a:tabLst/>
              <a:defRPr kumimoji="0" lang="en-US" sz="1400" b="0" i="0" u="none" strike="noStrike" cap="all" spc="200" normalizeH="0" baseline="0" dirty="0">
                <a:ln>
                  <a:noFill/>
                </a:ln>
                <a:solidFill>
                  <a:schemeClr val="accent1"/>
                </a:solidFill>
                <a:effectLst/>
                <a:uFillTx/>
                <a:latin typeface="Acherus Grotesque Regular"/>
                <a:ea typeface="Acherus Grotesque Regular"/>
                <a:cs typeface="Acherus Grotesque Regular"/>
                <a:sym typeface="Acherus Grotesque"/>
              </a:defRPr>
            </a:lvl1pPr>
          </a:lstStyle>
          <a:p>
            <a:pPr>
              <a:lnSpc>
                <a:spcPts val="2100"/>
              </a:lnSpc>
            </a:pPr>
            <a:r>
              <a:rPr lang="en-US" dirty="0"/>
              <a:t>PLACE A SHORT HEADER SENTENCE HERE.</a:t>
            </a:r>
          </a:p>
        </p:txBody>
      </p:sp>
      <p:sp>
        <p:nvSpPr>
          <p:cNvPr id="15" name="Content Placeholder 8"/>
          <p:cNvSpPr>
            <a:spLocks noGrp="1"/>
          </p:cNvSpPr>
          <p:nvPr>
            <p:ph sz="quarter" idx="11" hasCustomPrompt="1"/>
          </p:nvPr>
        </p:nvSpPr>
        <p:spPr>
          <a:xfrm>
            <a:off x="8115602" y="2134132"/>
            <a:ext cx="2800350" cy="3643312"/>
          </a:xfrm>
          <a:prstGeom prst="rect">
            <a:avLst/>
          </a:prstGeom>
        </p:spPr>
        <p:txBody>
          <a:bodyPr/>
          <a:lstStyle>
            <a:lvl1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1pPr>
            <a:lvl2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2pPr>
            <a:lvl3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3pPr>
            <a:lvl4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4pPr>
          </a:lstStyle>
          <a:p>
            <a:pPr>
              <a:lnSpc>
                <a:spcPts val="1800"/>
              </a:lnSpc>
            </a:pPr>
            <a:r>
              <a:rPr lang="en-US" kern="1200" dirty="0" err="1"/>
              <a:t>Lorem</a:t>
            </a:r>
            <a:r>
              <a:rPr lang="en-US" kern="1200" dirty="0"/>
              <a:t> </a:t>
            </a:r>
            <a:r>
              <a:rPr lang="en-US" kern="1200" dirty="0" err="1"/>
              <a:t>ipsum</a:t>
            </a:r>
            <a:r>
              <a:rPr lang="en-US" kern="1200" dirty="0"/>
              <a:t> dolor sit </a:t>
            </a:r>
            <a:r>
              <a:rPr lang="en-US" kern="1200" dirty="0" err="1"/>
              <a:t>amet</a:t>
            </a:r>
            <a:r>
              <a:rPr lang="en-US" kern="1200" dirty="0"/>
              <a:t>, </a:t>
            </a:r>
            <a:r>
              <a:rPr lang="en-US" kern="1200" dirty="0" err="1"/>
              <a:t>consectetuer</a:t>
            </a:r>
            <a:r>
              <a:rPr lang="en-US" kern="1200" dirty="0"/>
              <a:t> </a:t>
            </a:r>
            <a:r>
              <a:rPr lang="en-US" kern="1200" dirty="0" err="1"/>
              <a:t>adipiscing</a:t>
            </a:r>
            <a:r>
              <a:rPr lang="en-US" kern="1200" dirty="0"/>
              <a:t> </a:t>
            </a:r>
            <a:r>
              <a:rPr lang="en-US" kern="1200" dirty="0" err="1"/>
              <a:t>elit</a:t>
            </a:r>
            <a:r>
              <a:rPr lang="en-US" kern="1200" dirty="0"/>
              <a:t>, </a:t>
            </a:r>
            <a:r>
              <a:rPr lang="en-US" kern="1200" dirty="0" err="1"/>
              <a:t>sed</a:t>
            </a:r>
            <a:r>
              <a:rPr lang="en-US" kern="1200" dirty="0"/>
              <a:t> </a:t>
            </a:r>
            <a:r>
              <a:rPr lang="en-US" kern="1200" dirty="0" err="1"/>
              <a:t>diam</a:t>
            </a:r>
            <a:r>
              <a:rPr lang="en-US" kern="1200" dirty="0"/>
              <a:t> </a:t>
            </a:r>
            <a:r>
              <a:rPr lang="en-US" kern="1200" dirty="0" err="1"/>
              <a:t>nonummy</a:t>
            </a:r>
            <a:r>
              <a:rPr lang="en-US" kern="1200" dirty="0"/>
              <a:t> </a:t>
            </a:r>
            <a:r>
              <a:rPr lang="en-US" kern="1200" dirty="0" err="1"/>
              <a:t>nibh</a:t>
            </a:r>
            <a:r>
              <a:rPr lang="en-US" kern="1200" dirty="0"/>
              <a:t> </a:t>
            </a:r>
            <a:r>
              <a:rPr lang="en-US" kern="1200" dirty="0" err="1"/>
              <a:t>euismod</a:t>
            </a:r>
            <a:r>
              <a:rPr lang="en-US" kern="1200" dirty="0"/>
              <a:t> </a:t>
            </a:r>
            <a:r>
              <a:rPr lang="en-US" kern="1200" dirty="0" err="1"/>
              <a:t>tincidunt</a:t>
            </a:r>
            <a:r>
              <a:rPr lang="en-US" kern="1200" dirty="0"/>
              <a:t> </a:t>
            </a:r>
            <a:r>
              <a:rPr lang="en-US" kern="1200" dirty="0" err="1"/>
              <a:t>ut</a:t>
            </a:r>
            <a:r>
              <a:rPr lang="en-US" kern="1200" dirty="0"/>
              <a:t> </a:t>
            </a:r>
            <a:r>
              <a:rPr lang="en-US" kern="1200" dirty="0" err="1"/>
              <a:t>laoreet</a:t>
            </a:r>
            <a:r>
              <a:rPr lang="en-US" kern="1200" dirty="0"/>
              <a:t> </a:t>
            </a:r>
            <a:r>
              <a:rPr lang="en-US" kern="1200" dirty="0" err="1"/>
              <a:t>dolore</a:t>
            </a:r>
            <a:r>
              <a:rPr lang="en-US" kern="1200" dirty="0"/>
              <a:t> magna </a:t>
            </a:r>
            <a:r>
              <a:rPr lang="en-US" kern="1200" dirty="0" err="1"/>
              <a:t>aliquam</a:t>
            </a:r>
            <a:r>
              <a:rPr lang="en-US" kern="1200" dirty="0"/>
              <a:t> </a:t>
            </a:r>
            <a:r>
              <a:rPr lang="en-US" kern="1200" dirty="0" err="1"/>
              <a:t>erat</a:t>
            </a:r>
            <a:r>
              <a:rPr lang="en-US" kern="1200" dirty="0"/>
              <a:t> </a:t>
            </a:r>
            <a:r>
              <a:rPr lang="en-US" kern="1200" dirty="0" err="1"/>
              <a:t>volutpat</a:t>
            </a:r>
            <a:r>
              <a:rPr lang="en-US" kern="1200" dirty="0"/>
              <a:t>. </a:t>
            </a:r>
            <a:r>
              <a:rPr lang="en-US" kern="1200" dirty="0" err="1"/>
              <a:t>Ut</a:t>
            </a:r>
            <a:r>
              <a:rPr lang="en-US" kern="1200" dirty="0"/>
              <a:t> </a:t>
            </a:r>
            <a:r>
              <a:rPr lang="en-US" kern="1200" dirty="0" err="1"/>
              <a:t>wisi</a:t>
            </a:r>
            <a:r>
              <a:rPr lang="en-US" kern="1200" dirty="0"/>
              <a:t> </a:t>
            </a:r>
            <a:r>
              <a:rPr lang="en-US" kern="1200" dirty="0" err="1"/>
              <a:t>enim</a:t>
            </a:r>
            <a:r>
              <a:rPr lang="en-US" kern="1200" dirty="0"/>
              <a:t> ad minim </a:t>
            </a:r>
            <a:r>
              <a:rPr lang="en-US" kern="1200" dirty="0" err="1"/>
              <a:t>veniam</a:t>
            </a:r>
            <a:r>
              <a:rPr lang="en-US" kern="1200" dirty="0"/>
              <a:t>, </a:t>
            </a:r>
            <a:r>
              <a:rPr lang="en-US" kern="1200" dirty="0" err="1"/>
              <a:t>quis</a:t>
            </a:r>
            <a:r>
              <a:rPr lang="en-US" kern="1200" dirty="0"/>
              <a:t> </a:t>
            </a:r>
            <a:r>
              <a:rPr lang="en-US" kern="1200" dirty="0" err="1"/>
              <a:t>nostrud</a:t>
            </a:r>
            <a:r>
              <a:rPr lang="en-US" kern="1200" dirty="0"/>
              <a:t> </a:t>
            </a:r>
            <a:r>
              <a:rPr lang="en-US" kern="1200" dirty="0" err="1"/>
              <a:t>exerci</a:t>
            </a:r>
            <a:r>
              <a:rPr lang="en-US" kern="1200" dirty="0"/>
              <a:t> </a:t>
            </a:r>
            <a:r>
              <a:rPr lang="en-US" kern="1200" dirty="0" err="1"/>
              <a:t>tation</a:t>
            </a:r>
            <a:r>
              <a:rPr lang="en-US" kern="1200" dirty="0"/>
              <a:t> </a:t>
            </a:r>
            <a:r>
              <a:rPr lang="en-US" kern="1200" dirty="0" err="1"/>
              <a:t>ullamcorper</a:t>
            </a:r>
            <a:r>
              <a:rPr lang="en-US" kern="1200" dirty="0"/>
              <a:t> </a:t>
            </a:r>
            <a:r>
              <a:rPr lang="en-US" kern="1200" dirty="0" err="1"/>
              <a:t>suscipit</a:t>
            </a:r>
            <a:r>
              <a:rPr lang="en-US" kern="1200" dirty="0"/>
              <a:t> </a:t>
            </a:r>
            <a:r>
              <a:rPr lang="en-US" kern="1200" dirty="0" err="1"/>
              <a:t>lobortis</a:t>
            </a:r>
            <a:r>
              <a:rPr lang="en-US" kern="1200" dirty="0"/>
              <a:t> </a:t>
            </a:r>
            <a:r>
              <a:rPr lang="en-US" kern="1200" dirty="0" err="1"/>
              <a:t>nisl</a:t>
            </a:r>
            <a:r>
              <a:rPr lang="en-US" kern="1200" dirty="0"/>
              <a:t> </a:t>
            </a:r>
            <a:r>
              <a:rPr lang="en-US" kern="1200" dirty="0" err="1"/>
              <a:t>ut</a:t>
            </a:r>
            <a:r>
              <a:rPr lang="en-US" kern="1200" dirty="0"/>
              <a:t> </a:t>
            </a:r>
            <a:r>
              <a:rPr lang="en-US" kern="1200" dirty="0" err="1"/>
              <a:t>aliquip</a:t>
            </a:r>
            <a:r>
              <a:rPr lang="en-US" kern="1200" dirty="0"/>
              <a:t> ex </a:t>
            </a:r>
            <a:r>
              <a:rPr lang="en-US" kern="1200" dirty="0" err="1"/>
              <a:t>ea</a:t>
            </a:r>
            <a:r>
              <a:rPr lang="en-US" kern="1200" dirty="0"/>
              <a:t> </a:t>
            </a:r>
            <a:r>
              <a:rPr lang="en-US" kern="1200" dirty="0" err="1"/>
              <a:t>commodo</a:t>
            </a:r>
            <a:r>
              <a:rPr lang="en-US" kern="1200" dirty="0"/>
              <a:t> </a:t>
            </a:r>
            <a:r>
              <a:rPr lang="en-US" kern="1200" dirty="0" err="1"/>
              <a:t>consequat</a:t>
            </a:r>
            <a:r>
              <a:rPr lang="en-US" kern="1200" dirty="0"/>
              <a:t>. </a:t>
            </a:r>
            <a:r>
              <a:rPr lang="en-US" kern="1200" dirty="0" err="1"/>
              <a:t>Duis</a:t>
            </a:r>
            <a:r>
              <a:rPr lang="en-US" kern="1200" dirty="0"/>
              <a:t> </a:t>
            </a:r>
            <a:r>
              <a:rPr lang="en-US" kern="1200" dirty="0" err="1"/>
              <a:t>autem</a:t>
            </a:r>
            <a:r>
              <a:rPr lang="en-US" kern="1200" dirty="0"/>
              <a:t> </a:t>
            </a:r>
            <a:r>
              <a:rPr lang="en-US" kern="1200" dirty="0" err="1"/>
              <a:t>vel</a:t>
            </a:r>
            <a:r>
              <a:rPr lang="en-US" kern="1200" dirty="0"/>
              <a:t> </a:t>
            </a:r>
            <a:r>
              <a:rPr lang="en-US" kern="1200" dirty="0" err="1"/>
              <a:t>eum</a:t>
            </a:r>
            <a:r>
              <a:rPr lang="en-US" kern="1200" dirty="0"/>
              <a:t> </a:t>
            </a:r>
            <a:r>
              <a:rPr lang="en-US" kern="1200" dirty="0" err="1"/>
              <a:t>iriure</a:t>
            </a:r>
            <a:r>
              <a:rPr lang="en-US" kern="1200" dirty="0"/>
              <a:t> dolor in </a:t>
            </a:r>
            <a:r>
              <a:rPr lang="en-US" kern="1200" dirty="0" err="1"/>
              <a:t>hendrerit</a:t>
            </a:r>
            <a:r>
              <a:rPr lang="en-US" kern="1200" dirty="0"/>
              <a:t> in </a:t>
            </a:r>
            <a:r>
              <a:rPr lang="en-US" kern="1200" dirty="0" err="1"/>
              <a:t>vulputate</a:t>
            </a:r>
            <a:r>
              <a:rPr lang="en-US" kern="1200" dirty="0"/>
              <a:t> </a:t>
            </a:r>
            <a:r>
              <a:rPr lang="en-US" kern="1200" dirty="0" err="1"/>
              <a:t>velit</a:t>
            </a:r>
            <a:r>
              <a:rPr lang="en-US" kern="1200" dirty="0"/>
              <a:t> </a:t>
            </a:r>
            <a:r>
              <a:rPr lang="en-US" kern="1200" dirty="0" err="1"/>
              <a:t>esse</a:t>
            </a:r>
            <a:r>
              <a:rPr lang="en-US" kern="1200" dirty="0"/>
              <a:t> </a:t>
            </a:r>
            <a:r>
              <a:rPr lang="en-US" kern="1200" dirty="0" err="1"/>
              <a:t>molestie</a:t>
            </a:r>
            <a:r>
              <a:rPr lang="en-US" kern="1200" dirty="0"/>
              <a:t> </a:t>
            </a:r>
            <a:r>
              <a:rPr lang="en-US" kern="1200" dirty="0" err="1"/>
              <a:t>consequat</a:t>
            </a:r>
            <a:r>
              <a:rPr lang="en-US" kern="1200" dirty="0"/>
              <a:t>, </a:t>
            </a:r>
            <a:r>
              <a:rPr lang="en-US" kern="1200" dirty="0" err="1"/>
              <a:t>vel</a:t>
            </a:r>
            <a:r>
              <a:rPr lang="en-US" kern="1200" dirty="0"/>
              <a:t> </a:t>
            </a:r>
            <a:r>
              <a:rPr lang="en-US" kern="1200" dirty="0" err="1"/>
              <a:t>illum</a:t>
            </a:r>
            <a:r>
              <a:rPr lang="en-US" kern="1200" dirty="0"/>
              <a:t> </a:t>
            </a:r>
            <a:r>
              <a:rPr lang="en-US" kern="1200" dirty="0" err="1"/>
              <a:t>dolore</a:t>
            </a:r>
            <a:r>
              <a:rPr lang="en-US" kern="1200" dirty="0"/>
              <a:t> </a:t>
            </a:r>
            <a:r>
              <a:rPr lang="en-US" kern="1200" dirty="0" err="1"/>
              <a:t>eu</a:t>
            </a:r>
            <a:r>
              <a:rPr lang="en-US" kern="1200" dirty="0"/>
              <a:t> </a:t>
            </a:r>
            <a:r>
              <a:rPr lang="en-US" kern="1200" dirty="0" err="1"/>
              <a:t>feugiat</a:t>
            </a:r>
            <a:r>
              <a:rPr lang="en-US" kern="1200" dirty="0"/>
              <a:t> </a:t>
            </a:r>
            <a:r>
              <a:rPr lang="en-US" kern="1200" dirty="0" err="1"/>
              <a:t>nulla</a:t>
            </a:r>
            <a:r>
              <a:rPr lang="en-US" kern="1200" dirty="0"/>
              <a:t> </a:t>
            </a:r>
            <a:r>
              <a:rPr lang="en-US" kern="1200" dirty="0" err="1"/>
              <a:t>facilisis</a:t>
            </a:r>
            <a:r>
              <a:rPr lang="en-US" kern="1200" dirty="0"/>
              <a:t> at </a:t>
            </a:r>
            <a:r>
              <a:rPr lang="en-US" kern="1200" dirty="0" err="1"/>
              <a:t>vero</a:t>
            </a:r>
            <a:r>
              <a:rPr lang="en-US" kern="1200" dirty="0"/>
              <a:t> </a:t>
            </a:r>
            <a:r>
              <a:rPr lang="en-US" kern="1200" dirty="0" err="1"/>
              <a:t>eros</a:t>
            </a:r>
            <a:r>
              <a:rPr lang="en-US" kern="1200" dirty="0"/>
              <a:t> et </a:t>
            </a:r>
            <a:r>
              <a:rPr lang="en-US" kern="1200" dirty="0" err="1"/>
              <a:t>accumsan</a:t>
            </a:r>
            <a:r>
              <a:rPr lang="en-US" kern="1200" dirty="0"/>
              <a:t> et </a:t>
            </a:r>
            <a:r>
              <a:rPr lang="en-US" kern="1200" dirty="0" err="1"/>
              <a:t>iusto</a:t>
            </a:r>
            <a:r>
              <a:rPr lang="en-US" kern="1200" dirty="0"/>
              <a:t> </a:t>
            </a:r>
            <a:r>
              <a:rPr lang="en-US" kern="1200" dirty="0" err="1"/>
              <a:t>odio</a:t>
            </a:r>
            <a:r>
              <a:rPr lang="en-US" kern="1200" dirty="0"/>
              <a:t> </a:t>
            </a:r>
            <a:r>
              <a:rPr lang="en-US" kern="1200" dirty="0" err="1"/>
              <a:t>dignissim</a:t>
            </a:r>
            <a:r>
              <a:rPr lang="en-US" kern="1200" dirty="0"/>
              <a:t> qui </a:t>
            </a:r>
            <a:r>
              <a:rPr lang="en-US" kern="1200" dirty="0" err="1"/>
              <a:t>blandit</a:t>
            </a:r>
            <a:r>
              <a:rPr lang="en-US" kern="1200" dirty="0"/>
              <a:t> </a:t>
            </a:r>
            <a:r>
              <a:rPr lang="en-US" kern="1200" dirty="0" err="1"/>
              <a:t>praesent</a:t>
            </a:r>
            <a:r>
              <a:rPr lang="en-US" kern="1200" dirty="0"/>
              <a:t> </a:t>
            </a:r>
            <a:r>
              <a:rPr lang="en-US" kern="1200" dirty="0" err="1"/>
              <a:t>luptatum</a:t>
            </a:r>
            <a:r>
              <a:rPr lang="en-US" kern="1200" dirty="0"/>
              <a:t> </a:t>
            </a:r>
            <a:r>
              <a:rPr lang="en-US" kern="1200" dirty="0" err="1"/>
              <a:t>zzril</a:t>
            </a:r>
            <a:r>
              <a:rPr lang="en-US" kern="1200" dirty="0"/>
              <a:t> </a:t>
            </a:r>
            <a:r>
              <a:rPr lang="en-US" kern="1200" dirty="0" err="1"/>
              <a:t>delenit</a:t>
            </a:r>
            <a:r>
              <a:rPr lang="en-US" kern="1200" dirty="0"/>
              <a:t> </a:t>
            </a:r>
            <a:r>
              <a:rPr lang="en-US" kern="1200" dirty="0" err="1"/>
              <a:t>augue</a:t>
            </a:r>
            <a:r>
              <a:rPr lang="en-US" kern="1200" dirty="0"/>
              <a:t> </a:t>
            </a:r>
            <a:r>
              <a:rPr lang="en-US" kern="1200" dirty="0" err="1"/>
              <a:t>duis</a:t>
            </a:r>
            <a:r>
              <a:rPr lang="en-US" kern="1200" dirty="0"/>
              <a:t>.</a:t>
            </a:r>
          </a:p>
        </p:txBody>
      </p:sp>
      <p:sp>
        <p:nvSpPr>
          <p:cNvPr id="16" name="Title 1"/>
          <p:cNvSpPr/>
          <p:nvPr userDrawn="1"/>
        </p:nvSpPr>
        <p:spPr>
          <a:xfrm>
            <a:off x="842024" y="6290784"/>
            <a:ext cx="249382" cy="41521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2000" dirty="0">
                <a:solidFill>
                  <a:srgbClr val="E87822"/>
                </a:solidFill>
              </a:rPr>
              <a:t>/</a:t>
            </a:r>
            <a:endParaRPr sz="2000" dirty="0">
              <a:solidFill>
                <a:srgbClr val="E87822"/>
              </a:solidFill>
            </a:endParaRPr>
          </a:p>
        </p:txBody>
      </p:sp>
      <p:sp>
        <p:nvSpPr>
          <p:cNvPr id="17" name="Content Placeholder 51"/>
          <p:cNvSpPr>
            <a:spLocks noGrp="1"/>
          </p:cNvSpPr>
          <p:nvPr>
            <p:ph sz="quarter" idx="12" hasCustomPrompt="1"/>
          </p:nvPr>
        </p:nvSpPr>
        <p:spPr>
          <a:xfrm>
            <a:off x="1117336" y="6345735"/>
            <a:ext cx="2633154" cy="257174"/>
          </a:xfrm>
          <a:prstGeom prst="rect">
            <a:avLst/>
          </a:prstGeom>
        </p:spPr>
        <p:txBody>
          <a:bodyPr>
            <a:noAutofit/>
          </a:bodyPr>
          <a:lstStyle>
            <a:lvl1pPr marL="0" indent="0">
              <a:buFontTx/>
              <a:buNone/>
              <a:defRPr sz="2000" cap="all" spc="200" normalizeH="0" baseline="0">
                <a:latin typeface="Acherus Grotesque Regular" charset="0"/>
              </a:defRPr>
            </a:lvl1pPr>
            <a:lvl2pPr marL="457200" indent="0">
              <a:buFontTx/>
              <a:buNone/>
              <a:defRPr sz="1400" cap="all" spc="200" normalizeH="0" baseline="0">
                <a:latin typeface="Acherus Grotesque Regular" charset="0"/>
              </a:defRPr>
            </a:lvl2pPr>
            <a:lvl3pPr marL="914400" indent="0">
              <a:buFontTx/>
              <a:buNone/>
              <a:defRPr sz="1400" cap="all" spc="200" normalizeH="0" baseline="0">
                <a:latin typeface="Acherus Grotesque Regular" charset="0"/>
              </a:defRPr>
            </a:lvl3pPr>
            <a:lvl4pPr marL="1371600" indent="0">
              <a:buFontTx/>
              <a:buNone/>
              <a:defRPr sz="1400" cap="all" spc="200" normalizeH="0" baseline="0">
                <a:latin typeface="Acherus Grotesque Regular" charset="0"/>
              </a:defRPr>
            </a:lvl4pPr>
            <a:lvl5pPr marL="1828800" indent="0">
              <a:buFontTx/>
              <a:buNone/>
              <a:defRPr sz="1400" cap="all" spc="200" normalizeH="0" baseline="0">
                <a:latin typeface="Acherus Grotesque Regular" charset="0"/>
              </a:defRPr>
            </a:lvl5pPr>
          </a:lstStyle>
          <a:p>
            <a:pPr lvl="0"/>
            <a:r>
              <a:rPr lang="en-US" dirty="0"/>
              <a:t>Section title</a:t>
            </a:r>
          </a:p>
        </p:txBody>
      </p:sp>
      <p:sp>
        <p:nvSpPr>
          <p:cNvPr id="18" name="Content Placeholder 51"/>
          <p:cNvSpPr>
            <a:spLocks noGrp="1"/>
          </p:cNvSpPr>
          <p:nvPr>
            <p:ph sz="quarter" idx="13" hasCustomPrompt="1"/>
          </p:nvPr>
        </p:nvSpPr>
        <p:spPr>
          <a:xfrm>
            <a:off x="99076" y="6345735"/>
            <a:ext cx="765926" cy="261221"/>
          </a:xfrm>
          <a:prstGeom prst="rect">
            <a:avLst/>
          </a:prstGeom>
        </p:spPr>
        <p:txBody>
          <a:bodyPr>
            <a:noAutofit/>
          </a:bodyPr>
          <a:lstStyle>
            <a:lvl1pPr marL="0" indent="0" algn="r">
              <a:buFontTx/>
              <a:buNone/>
              <a:defRPr sz="2000" cap="all" spc="200" normalizeH="0" baseline="0">
                <a:solidFill>
                  <a:srgbClr val="E87822"/>
                </a:solidFill>
                <a:latin typeface="Acherus Grotesque Regular" charset="0"/>
              </a:defRPr>
            </a:lvl1pPr>
            <a:lvl2pPr marL="457200" indent="0">
              <a:buFontTx/>
              <a:buNone/>
              <a:defRPr sz="1400" cap="all" spc="200" normalizeH="0" baseline="0">
                <a:latin typeface="Acherus Grotesque Regular" charset="0"/>
              </a:defRPr>
            </a:lvl2pPr>
            <a:lvl3pPr marL="914400" indent="0">
              <a:buFontTx/>
              <a:buNone/>
              <a:defRPr sz="1400" cap="all" spc="200" normalizeH="0" baseline="0">
                <a:latin typeface="Acherus Grotesque Regular" charset="0"/>
              </a:defRPr>
            </a:lvl3pPr>
            <a:lvl4pPr marL="1371600" indent="0">
              <a:buFontTx/>
              <a:buNone/>
              <a:defRPr sz="1400" cap="all" spc="200" normalizeH="0" baseline="0">
                <a:latin typeface="Acherus Grotesque Regular" charset="0"/>
              </a:defRPr>
            </a:lvl4pPr>
            <a:lvl5pPr marL="1828800" indent="0">
              <a:buFontTx/>
              <a:buNone/>
              <a:defRPr sz="1400" cap="all" spc="200" normalizeH="0" baseline="0">
                <a:latin typeface="Acherus Grotesque Regular" charset="0"/>
              </a:defRPr>
            </a:lvl5pPr>
          </a:lstStyle>
          <a:p>
            <a:pPr lvl="0"/>
            <a:r>
              <a:rPr lang="en-US" dirty="0"/>
              <a:t>01</a:t>
            </a:r>
          </a:p>
        </p:txBody>
      </p:sp>
      <p:pic>
        <p:nvPicPr>
          <p:cNvPr id="8" name="pasted-image.pdf" descr="pasted-image.pdf"/>
          <p:cNvPicPr>
            <a:picLocks noChangeAspect="1"/>
          </p:cNvPicPr>
          <p:nvPr userDrawn="1"/>
        </p:nvPicPr>
        <p:blipFill>
          <a:blip r:embed="rId3"/>
          <a:stretch>
            <a:fillRect/>
          </a:stretch>
        </p:blipFill>
        <p:spPr>
          <a:xfrm>
            <a:off x="703580" y="1315719"/>
            <a:ext cx="248047" cy="248048"/>
          </a:xfrm>
          <a:prstGeom prst="rect">
            <a:avLst/>
          </a:prstGeom>
          <a:ln w="12700">
            <a:miter lim="400000"/>
          </a:ln>
        </p:spPr>
      </p:pic>
      <p:pic>
        <p:nvPicPr>
          <p:cNvPr id="10" name="pasted-image.pdf" descr="pasted-image.pdf"/>
          <p:cNvPicPr>
            <a:picLocks noChangeAspect="1"/>
          </p:cNvPicPr>
          <p:nvPr userDrawn="1"/>
        </p:nvPicPr>
        <p:blipFill>
          <a:blip r:embed="rId3"/>
          <a:stretch>
            <a:fillRect/>
          </a:stretch>
        </p:blipFill>
        <p:spPr>
          <a:xfrm rot="10800000">
            <a:off x="7028180" y="5151120"/>
            <a:ext cx="248048" cy="248047"/>
          </a:xfrm>
          <a:prstGeom prst="rect">
            <a:avLst/>
          </a:prstGeom>
          <a:ln w="12700">
            <a:miter lim="400000"/>
          </a:ln>
        </p:spPr>
      </p:pic>
      <p:sp>
        <p:nvSpPr>
          <p:cNvPr id="11" name="Picture Placeholder 2"/>
          <p:cNvSpPr>
            <a:spLocks noGrp="1"/>
          </p:cNvSpPr>
          <p:nvPr>
            <p:ph type="pic" sz="quarter" idx="14" hasCustomPrompt="1"/>
          </p:nvPr>
        </p:nvSpPr>
        <p:spPr>
          <a:xfrm>
            <a:off x="950873" y="1563767"/>
            <a:ext cx="3327400" cy="2212975"/>
          </a:xfrm>
          <a:prstGeom prst="rect">
            <a:avLst/>
          </a:prstGeom>
        </p:spPr>
        <p:txBody>
          <a:bodyPr/>
          <a:lstStyle/>
          <a:p>
            <a:r>
              <a:rPr lang="en-US" dirty="0"/>
              <a:t>Drag photo or click icon to add picture</a:t>
            </a:r>
          </a:p>
        </p:txBody>
      </p:sp>
      <p:sp>
        <p:nvSpPr>
          <p:cNvPr id="12" name="Picture Placeholder 2"/>
          <p:cNvSpPr>
            <a:spLocks noGrp="1"/>
          </p:cNvSpPr>
          <p:nvPr>
            <p:ph type="pic" sz="quarter" idx="15" hasCustomPrompt="1"/>
          </p:nvPr>
        </p:nvSpPr>
        <p:spPr>
          <a:xfrm>
            <a:off x="4429272" y="1757600"/>
            <a:ext cx="2251169" cy="14936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Pct val="100000"/>
              <a:buFont typeface="Arial"/>
              <a:buChar char="•"/>
              <a:tabLst/>
              <a:defRPr/>
            </a:lvl1pPr>
          </a:lstStyle>
          <a:p>
            <a:r>
              <a:rPr lang="en-US" dirty="0"/>
              <a:t>Drag photo or click icon to add picture</a:t>
            </a:r>
          </a:p>
          <a:p>
            <a:endParaRPr lang="en-US" dirty="0"/>
          </a:p>
        </p:txBody>
      </p:sp>
      <p:sp>
        <p:nvSpPr>
          <p:cNvPr id="13" name="Picture Placeholder 2"/>
          <p:cNvSpPr>
            <a:spLocks noGrp="1"/>
          </p:cNvSpPr>
          <p:nvPr>
            <p:ph type="pic" sz="quarter" idx="16" hasCustomPrompt="1"/>
          </p:nvPr>
        </p:nvSpPr>
        <p:spPr>
          <a:xfrm>
            <a:off x="580032" y="3932118"/>
            <a:ext cx="3698241" cy="1467050"/>
          </a:xfrm>
          <a:prstGeom prst="rect">
            <a:avLst/>
          </a:prstGeom>
        </p:spPr>
        <p:txBody>
          <a:bodyPr/>
          <a:lstStyle/>
          <a:p>
            <a:r>
              <a:rPr lang="en-US" dirty="0"/>
              <a:t>Drag photo or click icon to add picture</a:t>
            </a:r>
          </a:p>
        </p:txBody>
      </p:sp>
      <p:sp>
        <p:nvSpPr>
          <p:cNvPr id="19" name="Picture Placeholder 2"/>
          <p:cNvSpPr>
            <a:spLocks noGrp="1"/>
          </p:cNvSpPr>
          <p:nvPr>
            <p:ph type="pic" sz="quarter" idx="17" hasCustomPrompt="1"/>
          </p:nvPr>
        </p:nvSpPr>
        <p:spPr>
          <a:xfrm>
            <a:off x="4429272" y="3413483"/>
            <a:ext cx="2530328" cy="173763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Pct val="100000"/>
              <a:buFont typeface="Arial"/>
              <a:buChar char="•"/>
              <a:tabLst/>
              <a:defRPr/>
            </a:lvl1pPr>
          </a:lstStyle>
          <a:p>
            <a:r>
              <a:rPr lang="en-US" dirty="0"/>
              <a:t>Drag photo or click icon to add picture</a:t>
            </a:r>
          </a:p>
          <a:p>
            <a:endParaRPr lang="en-US" dirty="0"/>
          </a:p>
        </p:txBody>
      </p:sp>
    </p:spTree>
    <p:extLst>
      <p:ext uri="{BB962C8B-B14F-4D97-AF65-F5344CB8AC3E}">
        <p14:creationId xmlns:p14="http://schemas.microsoft.com/office/powerpoint/2010/main" val="389385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ight side text + 1 picture">
    <p:spTree>
      <p:nvGrpSpPr>
        <p:cNvPr id="1" name=""/>
        <p:cNvGrpSpPr/>
        <p:nvPr/>
      </p:nvGrpSpPr>
      <p:grpSpPr>
        <a:xfrm>
          <a:off x="0" y="0"/>
          <a:ext cx="0" cy="0"/>
          <a:chOff x="0" y="0"/>
          <a:chExt cx="0" cy="0"/>
        </a:xfrm>
      </p:grpSpPr>
      <p:sp>
        <p:nvSpPr>
          <p:cNvPr id="15" name="Picture Placeholder 5"/>
          <p:cNvSpPr>
            <a:spLocks noGrp="1"/>
          </p:cNvSpPr>
          <p:nvPr userDrawn="1"/>
        </p:nvSpPr>
        <p:spPr>
          <a:xfrm>
            <a:off x="-15607" y="-643262"/>
            <a:ext cx="12223214" cy="8144524"/>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endParaRPr lang="en-US"/>
          </a:p>
        </p:txBody>
      </p:sp>
      <p:sp>
        <p:nvSpPr>
          <p:cNvPr id="16" name="Content Placeholder 15"/>
          <p:cNvSpPr>
            <a:spLocks noGrp="1"/>
          </p:cNvSpPr>
          <p:nvPr>
            <p:ph sz="quarter" idx="10" hasCustomPrompt="1"/>
          </p:nvPr>
        </p:nvSpPr>
        <p:spPr>
          <a:xfrm>
            <a:off x="8115602" y="1481238"/>
            <a:ext cx="3952875" cy="592137"/>
          </a:xfrm>
          <a:prstGeom prst="rect">
            <a:avLst/>
          </a:prstGeom>
        </p:spPr>
        <p:txBody>
          <a:bodyPr>
            <a:normAutofit/>
          </a:bodyPr>
          <a:lstStyle>
            <a:lvl1pPr marL="0" marR="0" indent="0" algn="l" defTabSz="914400" rtl="0" fontAlgn="auto" latinLnBrk="0" hangingPunct="0">
              <a:lnSpc>
                <a:spcPts val="2100"/>
              </a:lnSpc>
              <a:spcBef>
                <a:spcPts val="0"/>
              </a:spcBef>
              <a:spcAft>
                <a:spcPts val="0"/>
              </a:spcAft>
              <a:buClrTx/>
              <a:buSzTx/>
              <a:buFont typeface="Arial" charset="0"/>
              <a:buNone/>
              <a:tabLst/>
              <a:defRPr kumimoji="0" lang="en-US" sz="1400" b="0" i="0" u="none" strike="noStrike" cap="all" spc="200" normalizeH="0" baseline="0" dirty="0">
                <a:ln>
                  <a:noFill/>
                </a:ln>
                <a:solidFill>
                  <a:schemeClr val="accent1"/>
                </a:solidFill>
                <a:effectLst/>
                <a:uFillTx/>
                <a:latin typeface="Acherus Grotesque Regular"/>
                <a:ea typeface="Acherus Grotesque Regular"/>
                <a:cs typeface="Acherus Grotesque Regular"/>
                <a:sym typeface="Acherus Grotesque"/>
              </a:defRPr>
            </a:lvl1pPr>
          </a:lstStyle>
          <a:p>
            <a:pPr>
              <a:lnSpc>
                <a:spcPts val="2100"/>
              </a:lnSpc>
            </a:pPr>
            <a:r>
              <a:rPr lang="en-US" dirty="0"/>
              <a:t>PLACE A SHORT HEADER SENTENCE HERE.</a:t>
            </a:r>
          </a:p>
        </p:txBody>
      </p:sp>
      <p:sp>
        <p:nvSpPr>
          <p:cNvPr id="18" name="Content Placeholder 8"/>
          <p:cNvSpPr>
            <a:spLocks noGrp="1"/>
          </p:cNvSpPr>
          <p:nvPr>
            <p:ph sz="quarter" idx="11" hasCustomPrompt="1"/>
          </p:nvPr>
        </p:nvSpPr>
        <p:spPr>
          <a:xfrm>
            <a:off x="8115602" y="2134132"/>
            <a:ext cx="2800350" cy="3643312"/>
          </a:xfrm>
          <a:prstGeom prst="rect">
            <a:avLst/>
          </a:prstGeom>
        </p:spPr>
        <p:txBody>
          <a:bodyPr/>
          <a:lstStyle>
            <a:lvl1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1pPr>
            <a:lvl2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2pPr>
            <a:lvl3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3pPr>
            <a:lvl4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4pPr>
          </a:lstStyle>
          <a:p>
            <a:pPr>
              <a:lnSpc>
                <a:spcPts val="1800"/>
              </a:lnSpc>
            </a:pPr>
            <a:r>
              <a:rPr lang="en-US" kern="1200" dirty="0" err="1"/>
              <a:t>Lorem</a:t>
            </a:r>
            <a:r>
              <a:rPr lang="en-US" kern="1200" dirty="0"/>
              <a:t> </a:t>
            </a:r>
            <a:r>
              <a:rPr lang="en-US" kern="1200" dirty="0" err="1"/>
              <a:t>ipsum</a:t>
            </a:r>
            <a:r>
              <a:rPr lang="en-US" kern="1200" dirty="0"/>
              <a:t> dolor sit </a:t>
            </a:r>
            <a:r>
              <a:rPr lang="en-US" kern="1200" dirty="0" err="1"/>
              <a:t>amet</a:t>
            </a:r>
            <a:r>
              <a:rPr lang="en-US" kern="1200" dirty="0"/>
              <a:t>, </a:t>
            </a:r>
            <a:r>
              <a:rPr lang="en-US" kern="1200" dirty="0" err="1"/>
              <a:t>consectetuer</a:t>
            </a:r>
            <a:r>
              <a:rPr lang="en-US" kern="1200" dirty="0"/>
              <a:t> </a:t>
            </a:r>
            <a:r>
              <a:rPr lang="en-US" kern="1200" dirty="0" err="1"/>
              <a:t>adipiscing</a:t>
            </a:r>
            <a:r>
              <a:rPr lang="en-US" kern="1200" dirty="0"/>
              <a:t> </a:t>
            </a:r>
            <a:r>
              <a:rPr lang="en-US" kern="1200" dirty="0" err="1"/>
              <a:t>elit</a:t>
            </a:r>
            <a:r>
              <a:rPr lang="en-US" kern="1200" dirty="0"/>
              <a:t>, </a:t>
            </a:r>
            <a:r>
              <a:rPr lang="en-US" kern="1200" dirty="0" err="1"/>
              <a:t>sed</a:t>
            </a:r>
            <a:r>
              <a:rPr lang="en-US" kern="1200" dirty="0"/>
              <a:t> </a:t>
            </a:r>
            <a:r>
              <a:rPr lang="en-US" kern="1200" dirty="0" err="1"/>
              <a:t>diam</a:t>
            </a:r>
            <a:r>
              <a:rPr lang="en-US" kern="1200" dirty="0"/>
              <a:t> </a:t>
            </a:r>
            <a:r>
              <a:rPr lang="en-US" kern="1200" dirty="0" err="1"/>
              <a:t>nonummy</a:t>
            </a:r>
            <a:r>
              <a:rPr lang="en-US" kern="1200" dirty="0"/>
              <a:t> </a:t>
            </a:r>
            <a:r>
              <a:rPr lang="en-US" kern="1200" dirty="0" err="1"/>
              <a:t>nibh</a:t>
            </a:r>
            <a:r>
              <a:rPr lang="en-US" kern="1200" dirty="0"/>
              <a:t> </a:t>
            </a:r>
            <a:r>
              <a:rPr lang="en-US" kern="1200" dirty="0" err="1"/>
              <a:t>euismod</a:t>
            </a:r>
            <a:r>
              <a:rPr lang="en-US" kern="1200" dirty="0"/>
              <a:t> </a:t>
            </a:r>
            <a:r>
              <a:rPr lang="en-US" kern="1200" dirty="0" err="1"/>
              <a:t>tincidunt</a:t>
            </a:r>
            <a:r>
              <a:rPr lang="en-US" kern="1200" dirty="0"/>
              <a:t> </a:t>
            </a:r>
            <a:r>
              <a:rPr lang="en-US" kern="1200" dirty="0" err="1"/>
              <a:t>ut</a:t>
            </a:r>
            <a:r>
              <a:rPr lang="en-US" kern="1200" dirty="0"/>
              <a:t> </a:t>
            </a:r>
            <a:r>
              <a:rPr lang="en-US" kern="1200" dirty="0" err="1"/>
              <a:t>laoreet</a:t>
            </a:r>
            <a:r>
              <a:rPr lang="en-US" kern="1200" dirty="0"/>
              <a:t> </a:t>
            </a:r>
            <a:r>
              <a:rPr lang="en-US" kern="1200" dirty="0" err="1"/>
              <a:t>dolore</a:t>
            </a:r>
            <a:r>
              <a:rPr lang="en-US" kern="1200" dirty="0"/>
              <a:t> magna </a:t>
            </a:r>
            <a:r>
              <a:rPr lang="en-US" kern="1200" dirty="0" err="1"/>
              <a:t>aliquam</a:t>
            </a:r>
            <a:r>
              <a:rPr lang="en-US" kern="1200" dirty="0"/>
              <a:t> </a:t>
            </a:r>
            <a:r>
              <a:rPr lang="en-US" kern="1200" dirty="0" err="1"/>
              <a:t>erat</a:t>
            </a:r>
            <a:r>
              <a:rPr lang="en-US" kern="1200" dirty="0"/>
              <a:t> </a:t>
            </a:r>
            <a:r>
              <a:rPr lang="en-US" kern="1200" dirty="0" err="1"/>
              <a:t>volutpat</a:t>
            </a:r>
            <a:r>
              <a:rPr lang="en-US" kern="1200" dirty="0"/>
              <a:t>. </a:t>
            </a:r>
            <a:r>
              <a:rPr lang="en-US" kern="1200" dirty="0" err="1"/>
              <a:t>Ut</a:t>
            </a:r>
            <a:r>
              <a:rPr lang="en-US" kern="1200" dirty="0"/>
              <a:t> </a:t>
            </a:r>
            <a:r>
              <a:rPr lang="en-US" kern="1200" dirty="0" err="1"/>
              <a:t>wisi</a:t>
            </a:r>
            <a:r>
              <a:rPr lang="en-US" kern="1200" dirty="0"/>
              <a:t> </a:t>
            </a:r>
            <a:r>
              <a:rPr lang="en-US" kern="1200" dirty="0" err="1"/>
              <a:t>enim</a:t>
            </a:r>
            <a:r>
              <a:rPr lang="en-US" kern="1200" dirty="0"/>
              <a:t> ad minim </a:t>
            </a:r>
            <a:r>
              <a:rPr lang="en-US" kern="1200" dirty="0" err="1"/>
              <a:t>veniam</a:t>
            </a:r>
            <a:r>
              <a:rPr lang="en-US" kern="1200" dirty="0"/>
              <a:t>, </a:t>
            </a:r>
            <a:r>
              <a:rPr lang="en-US" kern="1200" dirty="0" err="1"/>
              <a:t>quis</a:t>
            </a:r>
            <a:r>
              <a:rPr lang="en-US" kern="1200" dirty="0"/>
              <a:t> </a:t>
            </a:r>
            <a:r>
              <a:rPr lang="en-US" kern="1200" dirty="0" err="1"/>
              <a:t>nostrud</a:t>
            </a:r>
            <a:r>
              <a:rPr lang="en-US" kern="1200" dirty="0"/>
              <a:t> </a:t>
            </a:r>
            <a:r>
              <a:rPr lang="en-US" kern="1200" dirty="0" err="1"/>
              <a:t>exerci</a:t>
            </a:r>
            <a:r>
              <a:rPr lang="en-US" kern="1200" dirty="0"/>
              <a:t> </a:t>
            </a:r>
            <a:r>
              <a:rPr lang="en-US" kern="1200" dirty="0" err="1"/>
              <a:t>tation</a:t>
            </a:r>
            <a:r>
              <a:rPr lang="en-US" kern="1200" dirty="0"/>
              <a:t> </a:t>
            </a:r>
            <a:r>
              <a:rPr lang="en-US" kern="1200" dirty="0" err="1"/>
              <a:t>ullamcorper</a:t>
            </a:r>
            <a:r>
              <a:rPr lang="en-US" kern="1200" dirty="0"/>
              <a:t> </a:t>
            </a:r>
            <a:r>
              <a:rPr lang="en-US" kern="1200" dirty="0" err="1"/>
              <a:t>suscipit</a:t>
            </a:r>
            <a:r>
              <a:rPr lang="en-US" kern="1200" dirty="0"/>
              <a:t> </a:t>
            </a:r>
            <a:r>
              <a:rPr lang="en-US" kern="1200" dirty="0" err="1"/>
              <a:t>lobortis</a:t>
            </a:r>
            <a:r>
              <a:rPr lang="en-US" kern="1200" dirty="0"/>
              <a:t> </a:t>
            </a:r>
            <a:r>
              <a:rPr lang="en-US" kern="1200" dirty="0" err="1"/>
              <a:t>nisl</a:t>
            </a:r>
            <a:r>
              <a:rPr lang="en-US" kern="1200" dirty="0"/>
              <a:t> </a:t>
            </a:r>
            <a:r>
              <a:rPr lang="en-US" kern="1200" dirty="0" err="1"/>
              <a:t>ut</a:t>
            </a:r>
            <a:r>
              <a:rPr lang="en-US" kern="1200" dirty="0"/>
              <a:t> </a:t>
            </a:r>
            <a:r>
              <a:rPr lang="en-US" kern="1200" dirty="0" err="1"/>
              <a:t>aliquip</a:t>
            </a:r>
            <a:r>
              <a:rPr lang="en-US" kern="1200" dirty="0"/>
              <a:t> ex </a:t>
            </a:r>
            <a:r>
              <a:rPr lang="en-US" kern="1200" dirty="0" err="1"/>
              <a:t>ea</a:t>
            </a:r>
            <a:r>
              <a:rPr lang="en-US" kern="1200" dirty="0"/>
              <a:t> </a:t>
            </a:r>
            <a:r>
              <a:rPr lang="en-US" kern="1200" dirty="0" err="1"/>
              <a:t>commodo</a:t>
            </a:r>
            <a:r>
              <a:rPr lang="en-US" kern="1200" dirty="0"/>
              <a:t> </a:t>
            </a:r>
            <a:r>
              <a:rPr lang="en-US" kern="1200" dirty="0" err="1"/>
              <a:t>consequat</a:t>
            </a:r>
            <a:r>
              <a:rPr lang="en-US" kern="1200" dirty="0"/>
              <a:t>. </a:t>
            </a:r>
            <a:r>
              <a:rPr lang="en-US" kern="1200" dirty="0" err="1"/>
              <a:t>Duis</a:t>
            </a:r>
            <a:r>
              <a:rPr lang="en-US" kern="1200" dirty="0"/>
              <a:t> </a:t>
            </a:r>
            <a:r>
              <a:rPr lang="en-US" kern="1200" dirty="0" err="1"/>
              <a:t>autem</a:t>
            </a:r>
            <a:r>
              <a:rPr lang="en-US" kern="1200" dirty="0"/>
              <a:t> </a:t>
            </a:r>
            <a:r>
              <a:rPr lang="en-US" kern="1200" dirty="0" err="1"/>
              <a:t>vel</a:t>
            </a:r>
            <a:r>
              <a:rPr lang="en-US" kern="1200" dirty="0"/>
              <a:t> </a:t>
            </a:r>
            <a:r>
              <a:rPr lang="en-US" kern="1200" dirty="0" err="1"/>
              <a:t>eum</a:t>
            </a:r>
            <a:r>
              <a:rPr lang="en-US" kern="1200" dirty="0"/>
              <a:t> </a:t>
            </a:r>
            <a:r>
              <a:rPr lang="en-US" kern="1200" dirty="0" err="1"/>
              <a:t>iriure</a:t>
            </a:r>
            <a:r>
              <a:rPr lang="en-US" kern="1200" dirty="0"/>
              <a:t> dolor in </a:t>
            </a:r>
            <a:r>
              <a:rPr lang="en-US" kern="1200" dirty="0" err="1"/>
              <a:t>hendrerit</a:t>
            </a:r>
            <a:r>
              <a:rPr lang="en-US" kern="1200" dirty="0"/>
              <a:t> in </a:t>
            </a:r>
            <a:r>
              <a:rPr lang="en-US" kern="1200" dirty="0" err="1"/>
              <a:t>vulputate</a:t>
            </a:r>
            <a:r>
              <a:rPr lang="en-US" kern="1200" dirty="0"/>
              <a:t> </a:t>
            </a:r>
            <a:r>
              <a:rPr lang="en-US" kern="1200" dirty="0" err="1"/>
              <a:t>velit</a:t>
            </a:r>
            <a:r>
              <a:rPr lang="en-US" kern="1200" dirty="0"/>
              <a:t> </a:t>
            </a:r>
            <a:r>
              <a:rPr lang="en-US" kern="1200" dirty="0" err="1"/>
              <a:t>esse</a:t>
            </a:r>
            <a:r>
              <a:rPr lang="en-US" kern="1200" dirty="0"/>
              <a:t> </a:t>
            </a:r>
            <a:r>
              <a:rPr lang="en-US" kern="1200" dirty="0" err="1"/>
              <a:t>molestie</a:t>
            </a:r>
            <a:r>
              <a:rPr lang="en-US" kern="1200" dirty="0"/>
              <a:t> </a:t>
            </a:r>
            <a:r>
              <a:rPr lang="en-US" kern="1200" dirty="0" err="1"/>
              <a:t>consequat</a:t>
            </a:r>
            <a:r>
              <a:rPr lang="en-US" kern="1200" dirty="0"/>
              <a:t>, </a:t>
            </a:r>
            <a:r>
              <a:rPr lang="en-US" kern="1200" dirty="0" err="1"/>
              <a:t>vel</a:t>
            </a:r>
            <a:r>
              <a:rPr lang="en-US" kern="1200" dirty="0"/>
              <a:t> </a:t>
            </a:r>
            <a:r>
              <a:rPr lang="en-US" kern="1200" dirty="0" err="1"/>
              <a:t>illum</a:t>
            </a:r>
            <a:r>
              <a:rPr lang="en-US" kern="1200" dirty="0"/>
              <a:t> </a:t>
            </a:r>
            <a:r>
              <a:rPr lang="en-US" kern="1200" dirty="0" err="1"/>
              <a:t>dolore</a:t>
            </a:r>
            <a:r>
              <a:rPr lang="en-US" kern="1200" dirty="0"/>
              <a:t> </a:t>
            </a:r>
            <a:r>
              <a:rPr lang="en-US" kern="1200" dirty="0" err="1"/>
              <a:t>eu</a:t>
            </a:r>
            <a:r>
              <a:rPr lang="en-US" kern="1200" dirty="0"/>
              <a:t> </a:t>
            </a:r>
            <a:r>
              <a:rPr lang="en-US" kern="1200" dirty="0" err="1"/>
              <a:t>feugiat</a:t>
            </a:r>
            <a:r>
              <a:rPr lang="en-US" kern="1200" dirty="0"/>
              <a:t> </a:t>
            </a:r>
            <a:r>
              <a:rPr lang="en-US" kern="1200" dirty="0" err="1"/>
              <a:t>nulla</a:t>
            </a:r>
            <a:r>
              <a:rPr lang="en-US" kern="1200" dirty="0"/>
              <a:t> </a:t>
            </a:r>
            <a:r>
              <a:rPr lang="en-US" kern="1200" dirty="0" err="1"/>
              <a:t>facilisis</a:t>
            </a:r>
            <a:r>
              <a:rPr lang="en-US" kern="1200" dirty="0"/>
              <a:t> at </a:t>
            </a:r>
            <a:r>
              <a:rPr lang="en-US" kern="1200" dirty="0" err="1"/>
              <a:t>vero</a:t>
            </a:r>
            <a:r>
              <a:rPr lang="en-US" kern="1200" dirty="0"/>
              <a:t> </a:t>
            </a:r>
            <a:r>
              <a:rPr lang="en-US" kern="1200" dirty="0" err="1"/>
              <a:t>eros</a:t>
            </a:r>
            <a:r>
              <a:rPr lang="en-US" kern="1200" dirty="0"/>
              <a:t> et </a:t>
            </a:r>
            <a:r>
              <a:rPr lang="en-US" kern="1200" dirty="0" err="1"/>
              <a:t>accumsan</a:t>
            </a:r>
            <a:r>
              <a:rPr lang="en-US" kern="1200" dirty="0"/>
              <a:t> et </a:t>
            </a:r>
            <a:r>
              <a:rPr lang="en-US" kern="1200" dirty="0" err="1"/>
              <a:t>iusto</a:t>
            </a:r>
            <a:r>
              <a:rPr lang="en-US" kern="1200" dirty="0"/>
              <a:t> </a:t>
            </a:r>
            <a:r>
              <a:rPr lang="en-US" kern="1200" dirty="0" err="1"/>
              <a:t>odio</a:t>
            </a:r>
            <a:r>
              <a:rPr lang="en-US" kern="1200" dirty="0"/>
              <a:t> </a:t>
            </a:r>
            <a:r>
              <a:rPr lang="en-US" kern="1200" dirty="0" err="1"/>
              <a:t>dignissim</a:t>
            </a:r>
            <a:r>
              <a:rPr lang="en-US" kern="1200" dirty="0"/>
              <a:t> qui </a:t>
            </a:r>
            <a:r>
              <a:rPr lang="en-US" kern="1200" dirty="0" err="1"/>
              <a:t>blandit</a:t>
            </a:r>
            <a:r>
              <a:rPr lang="en-US" kern="1200" dirty="0"/>
              <a:t> </a:t>
            </a:r>
            <a:r>
              <a:rPr lang="en-US" kern="1200" dirty="0" err="1"/>
              <a:t>praesent</a:t>
            </a:r>
            <a:r>
              <a:rPr lang="en-US" kern="1200" dirty="0"/>
              <a:t> </a:t>
            </a:r>
            <a:r>
              <a:rPr lang="en-US" kern="1200" dirty="0" err="1"/>
              <a:t>luptatum</a:t>
            </a:r>
            <a:r>
              <a:rPr lang="en-US" kern="1200" dirty="0"/>
              <a:t> </a:t>
            </a:r>
            <a:r>
              <a:rPr lang="en-US" kern="1200" dirty="0" err="1"/>
              <a:t>zzril</a:t>
            </a:r>
            <a:r>
              <a:rPr lang="en-US" kern="1200" dirty="0"/>
              <a:t> </a:t>
            </a:r>
            <a:r>
              <a:rPr lang="en-US" kern="1200" dirty="0" err="1"/>
              <a:t>delenit</a:t>
            </a:r>
            <a:r>
              <a:rPr lang="en-US" kern="1200" dirty="0"/>
              <a:t> </a:t>
            </a:r>
            <a:r>
              <a:rPr lang="en-US" kern="1200" dirty="0" err="1"/>
              <a:t>augue</a:t>
            </a:r>
            <a:r>
              <a:rPr lang="en-US" kern="1200" dirty="0"/>
              <a:t> </a:t>
            </a:r>
            <a:r>
              <a:rPr lang="en-US" kern="1200" dirty="0" err="1"/>
              <a:t>duis</a:t>
            </a:r>
            <a:r>
              <a:rPr lang="en-US" kern="1200" dirty="0"/>
              <a:t>.</a:t>
            </a:r>
          </a:p>
        </p:txBody>
      </p:sp>
      <p:pic>
        <p:nvPicPr>
          <p:cNvPr id="11" name="pasted-image.pdf" descr="pasted-image.pdf"/>
          <p:cNvPicPr>
            <a:picLocks noChangeAspect="1"/>
          </p:cNvPicPr>
          <p:nvPr userDrawn="1"/>
        </p:nvPicPr>
        <p:blipFill>
          <a:blip r:embed="rId2"/>
          <a:stretch>
            <a:fillRect/>
          </a:stretch>
        </p:blipFill>
        <p:spPr>
          <a:xfrm>
            <a:off x="703580" y="1247139"/>
            <a:ext cx="248047" cy="248048"/>
          </a:xfrm>
          <a:prstGeom prst="rect">
            <a:avLst/>
          </a:prstGeom>
          <a:ln w="12700">
            <a:miter lim="400000"/>
          </a:ln>
        </p:spPr>
      </p:pic>
      <p:pic>
        <p:nvPicPr>
          <p:cNvPr id="13" name="pasted-image.pdf" descr="pasted-image.pdf"/>
          <p:cNvPicPr>
            <a:picLocks noChangeAspect="1"/>
          </p:cNvPicPr>
          <p:nvPr userDrawn="1"/>
        </p:nvPicPr>
        <p:blipFill>
          <a:blip r:embed="rId2"/>
          <a:stretch>
            <a:fillRect/>
          </a:stretch>
        </p:blipFill>
        <p:spPr>
          <a:xfrm rot="10800000">
            <a:off x="6837680" y="5425440"/>
            <a:ext cx="248048" cy="248047"/>
          </a:xfrm>
          <a:prstGeom prst="rect">
            <a:avLst/>
          </a:prstGeom>
          <a:ln w="12700">
            <a:miter lim="400000"/>
          </a:ln>
        </p:spPr>
      </p:pic>
      <p:sp>
        <p:nvSpPr>
          <p:cNvPr id="3" name="Picture Placeholder 2"/>
          <p:cNvSpPr>
            <a:spLocks noGrp="1"/>
          </p:cNvSpPr>
          <p:nvPr>
            <p:ph type="pic" sz="quarter" idx="14" hasCustomPrompt="1"/>
          </p:nvPr>
        </p:nvSpPr>
        <p:spPr>
          <a:xfrm>
            <a:off x="935038" y="1495425"/>
            <a:ext cx="5902325" cy="393065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Pct val="100000"/>
              <a:buFont typeface="Arial"/>
              <a:buChar char="•"/>
              <a:tabLst/>
              <a:defRPr/>
            </a:lvl1pPr>
          </a:lstStyle>
          <a:p>
            <a:r>
              <a:rPr lang="en-US" dirty="0"/>
              <a:t>Drag photo or click icon to add picture</a:t>
            </a:r>
          </a:p>
          <a:p>
            <a:endParaRPr lang="en-US" dirty="0"/>
          </a:p>
        </p:txBody>
      </p:sp>
      <p:sp>
        <p:nvSpPr>
          <p:cNvPr id="27" name="Title 1"/>
          <p:cNvSpPr/>
          <p:nvPr userDrawn="1"/>
        </p:nvSpPr>
        <p:spPr>
          <a:xfrm>
            <a:off x="9960867" y="6340212"/>
            <a:ext cx="249382" cy="41521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endParaRPr sz="1200" dirty="0">
              <a:solidFill>
                <a:schemeClr val="accent1"/>
              </a:solidFill>
            </a:endParaRPr>
          </a:p>
        </p:txBody>
      </p:sp>
      <p:sp>
        <p:nvSpPr>
          <p:cNvPr id="28" name="Content Placeholder 51"/>
          <p:cNvSpPr>
            <a:spLocks noGrp="1"/>
          </p:cNvSpPr>
          <p:nvPr>
            <p:ph sz="quarter" idx="12" hasCustomPrompt="1"/>
          </p:nvPr>
        </p:nvSpPr>
        <p:spPr>
          <a:xfrm>
            <a:off x="10253113" y="6496767"/>
            <a:ext cx="2232233" cy="257174"/>
          </a:xfrm>
          <a:prstGeom prst="rect">
            <a:avLst/>
          </a:prstGeom>
        </p:spPr>
        <p:txBody>
          <a:bodyPr>
            <a:noAutofit/>
          </a:bodyPr>
          <a:lstStyle>
            <a:lvl1pPr marL="0" indent="0">
              <a:buFontTx/>
              <a:buNone/>
              <a:defRPr sz="1200" cap="all" spc="200" normalizeH="0" baseline="0">
                <a:latin typeface="Acherus Grotesque Regular" charset="0"/>
              </a:defRPr>
            </a:lvl1pPr>
            <a:lvl2pPr marL="457200" indent="0">
              <a:buFontTx/>
              <a:buNone/>
              <a:defRPr sz="1400" cap="all" spc="200" normalizeH="0" baseline="0">
                <a:latin typeface="Acherus Grotesque Regular" charset="0"/>
              </a:defRPr>
            </a:lvl2pPr>
            <a:lvl3pPr marL="914400" indent="0">
              <a:buFontTx/>
              <a:buNone/>
              <a:defRPr sz="1400" cap="all" spc="200" normalizeH="0" baseline="0">
                <a:latin typeface="Acherus Grotesque Regular" charset="0"/>
              </a:defRPr>
            </a:lvl3pPr>
            <a:lvl4pPr marL="1371600" indent="0">
              <a:buFontTx/>
              <a:buNone/>
              <a:defRPr sz="1400" cap="all" spc="200" normalizeH="0" baseline="0">
                <a:latin typeface="Acherus Grotesque Regular" charset="0"/>
              </a:defRPr>
            </a:lvl4pPr>
            <a:lvl5pPr marL="1828800" indent="0">
              <a:buFontTx/>
              <a:buNone/>
              <a:defRPr sz="1400" cap="all" spc="200" normalizeH="0" baseline="0">
                <a:latin typeface="Acherus Grotesque Regular" charset="0"/>
              </a:defRPr>
            </a:lvl5pPr>
          </a:lstStyle>
          <a:p>
            <a:pPr lvl="0"/>
            <a:r>
              <a:rPr lang="en-US" dirty="0"/>
              <a:t>Section title</a:t>
            </a:r>
          </a:p>
        </p:txBody>
      </p:sp>
      <p:sp>
        <p:nvSpPr>
          <p:cNvPr id="29" name="Content Placeholder 51"/>
          <p:cNvSpPr>
            <a:spLocks noGrp="1"/>
          </p:cNvSpPr>
          <p:nvPr>
            <p:ph sz="quarter" idx="13" hasCustomPrompt="1"/>
          </p:nvPr>
        </p:nvSpPr>
        <p:spPr>
          <a:xfrm>
            <a:off x="9234853" y="6496767"/>
            <a:ext cx="765926" cy="261221"/>
          </a:xfrm>
          <a:prstGeom prst="rect">
            <a:avLst/>
          </a:prstGeom>
        </p:spPr>
        <p:txBody>
          <a:bodyPr>
            <a:noAutofit/>
          </a:bodyPr>
          <a:lstStyle>
            <a:lvl1pPr marL="0" indent="0" algn="r">
              <a:buFontTx/>
              <a:buNone/>
              <a:defRPr sz="1200" cap="all" spc="200" normalizeH="0" baseline="0">
                <a:solidFill>
                  <a:schemeClr val="bg2">
                    <a:lumMod val="40000"/>
                    <a:lumOff val="60000"/>
                  </a:schemeClr>
                </a:solidFill>
                <a:latin typeface="Acherus Grotesque Regular" charset="0"/>
              </a:defRPr>
            </a:lvl1pPr>
            <a:lvl2pPr marL="457200" indent="0">
              <a:buFontTx/>
              <a:buNone/>
              <a:defRPr sz="1400" cap="all" spc="200" normalizeH="0" baseline="0">
                <a:latin typeface="Acherus Grotesque Regular" charset="0"/>
              </a:defRPr>
            </a:lvl2pPr>
            <a:lvl3pPr marL="914400" indent="0">
              <a:buFontTx/>
              <a:buNone/>
              <a:defRPr sz="1400" cap="all" spc="200" normalizeH="0" baseline="0">
                <a:latin typeface="Acherus Grotesque Regular" charset="0"/>
              </a:defRPr>
            </a:lvl3pPr>
            <a:lvl4pPr marL="1371600" indent="0">
              <a:buFontTx/>
              <a:buNone/>
              <a:defRPr sz="1400" cap="all" spc="200" normalizeH="0" baseline="0">
                <a:latin typeface="Acherus Grotesque Regular" charset="0"/>
              </a:defRPr>
            </a:lvl4pPr>
            <a:lvl5pPr marL="1828800" indent="0">
              <a:buFontTx/>
              <a:buNone/>
              <a:defRPr sz="1400" cap="all" spc="200" normalizeH="0" baseline="0">
                <a:latin typeface="Acherus Grotesque Regular" charset="0"/>
              </a:defRPr>
            </a:lvl5pPr>
          </a:lstStyle>
          <a:p>
            <a:pPr lvl="0"/>
            <a:r>
              <a:rPr lang="en-US" dirty="0"/>
              <a:t>01</a:t>
            </a:r>
          </a:p>
        </p:txBody>
      </p:sp>
    </p:spTree>
    <p:extLst>
      <p:ext uri="{BB962C8B-B14F-4D97-AF65-F5344CB8AC3E}">
        <p14:creationId xmlns:p14="http://schemas.microsoft.com/office/powerpoint/2010/main" val="2631733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ight text + 1 photo + alt. footer">
    <p:spTree>
      <p:nvGrpSpPr>
        <p:cNvPr id="1" name=""/>
        <p:cNvGrpSpPr/>
        <p:nvPr/>
      </p:nvGrpSpPr>
      <p:grpSpPr>
        <a:xfrm>
          <a:off x="0" y="0"/>
          <a:ext cx="0" cy="0"/>
          <a:chOff x="0" y="0"/>
          <a:chExt cx="0" cy="0"/>
        </a:xfrm>
      </p:grpSpPr>
      <p:pic>
        <p:nvPicPr>
          <p:cNvPr id="9" name="VT-grid-02.png" descr="VT-grid-02.png"/>
          <p:cNvPicPr>
            <a:picLocks noChangeAspect="1"/>
          </p:cNvPicPr>
          <p:nvPr userDrawn="1"/>
        </p:nvPicPr>
        <p:blipFill>
          <a:blip r:embed="rId2"/>
          <a:stretch>
            <a:fillRect/>
          </a:stretch>
        </p:blipFill>
        <p:spPr>
          <a:xfrm>
            <a:off x="3750490" y="6346269"/>
            <a:ext cx="10600807" cy="6858001"/>
          </a:xfrm>
          <a:prstGeom prst="rect">
            <a:avLst/>
          </a:prstGeom>
          <a:ln w="12700">
            <a:miter lim="400000"/>
          </a:ln>
        </p:spPr>
      </p:pic>
      <p:sp>
        <p:nvSpPr>
          <p:cNvPr id="14" name="Content Placeholder 15"/>
          <p:cNvSpPr>
            <a:spLocks noGrp="1"/>
          </p:cNvSpPr>
          <p:nvPr>
            <p:ph sz="quarter" idx="10" hasCustomPrompt="1"/>
          </p:nvPr>
        </p:nvSpPr>
        <p:spPr>
          <a:xfrm>
            <a:off x="8115602" y="1481238"/>
            <a:ext cx="3952875" cy="592137"/>
          </a:xfrm>
          <a:prstGeom prst="rect">
            <a:avLst/>
          </a:prstGeom>
        </p:spPr>
        <p:txBody>
          <a:bodyPr>
            <a:normAutofit/>
          </a:bodyPr>
          <a:lstStyle>
            <a:lvl1pPr marL="0" marR="0" indent="0" algn="l" defTabSz="914400" rtl="0" fontAlgn="auto" latinLnBrk="0" hangingPunct="0">
              <a:lnSpc>
                <a:spcPts val="2100"/>
              </a:lnSpc>
              <a:spcBef>
                <a:spcPts val="0"/>
              </a:spcBef>
              <a:spcAft>
                <a:spcPts val="0"/>
              </a:spcAft>
              <a:buClrTx/>
              <a:buSzTx/>
              <a:buFont typeface="Arial" charset="0"/>
              <a:buNone/>
              <a:tabLst/>
              <a:defRPr kumimoji="0" lang="en-US" sz="1400" b="0" i="0" u="none" strike="noStrike" cap="all" spc="200" normalizeH="0" baseline="0" dirty="0">
                <a:ln>
                  <a:noFill/>
                </a:ln>
                <a:solidFill>
                  <a:schemeClr val="accent1"/>
                </a:solidFill>
                <a:effectLst/>
                <a:uFillTx/>
                <a:latin typeface="Acherus Grotesque Regular"/>
                <a:ea typeface="Acherus Grotesque Regular"/>
                <a:cs typeface="Acherus Grotesque Regular"/>
                <a:sym typeface="Acherus Grotesque"/>
              </a:defRPr>
            </a:lvl1pPr>
          </a:lstStyle>
          <a:p>
            <a:pPr>
              <a:lnSpc>
                <a:spcPts val="2100"/>
              </a:lnSpc>
            </a:pPr>
            <a:r>
              <a:rPr lang="en-US" dirty="0"/>
              <a:t>PLACE A SHORT HEADER SENTENCE HERE.</a:t>
            </a:r>
          </a:p>
        </p:txBody>
      </p:sp>
      <p:sp>
        <p:nvSpPr>
          <p:cNvPr id="15" name="Content Placeholder 8"/>
          <p:cNvSpPr>
            <a:spLocks noGrp="1"/>
          </p:cNvSpPr>
          <p:nvPr>
            <p:ph sz="quarter" idx="11" hasCustomPrompt="1"/>
          </p:nvPr>
        </p:nvSpPr>
        <p:spPr>
          <a:xfrm>
            <a:off x="8115602" y="2134132"/>
            <a:ext cx="2800350" cy="3643312"/>
          </a:xfrm>
          <a:prstGeom prst="rect">
            <a:avLst/>
          </a:prstGeom>
        </p:spPr>
        <p:txBody>
          <a:bodyPr/>
          <a:lstStyle>
            <a:lvl1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1pPr>
            <a:lvl2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2pPr>
            <a:lvl3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3pPr>
            <a:lvl4pPr marL="0" marR="0" indent="0" algn="l" defTabSz="914400" rtl="0" fontAlgn="auto" latinLnBrk="0" hangingPunct="0">
              <a:lnSpc>
                <a:spcPts val="1800"/>
              </a:lnSpc>
              <a:spcBef>
                <a:spcPts val="0"/>
              </a:spcBef>
              <a:spcAft>
                <a:spcPts val="0"/>
              </a:spcAft>
              <a:buClrTx/>
              <a:buSzTx/>
              <a:buFontTx/>
              <a:buNone/>
              <a:tabLst/>
              <a:defRPr kumimoji="0" lang="en-US" sz="1200" b="0" i="0" u="none" strike="noStrike" kern="1200" cap="none" spc="0" normalizeH="0" baseline="0" smtClean="0">
                <a:ln>
                  <a:noFill/>
                </a:ln>
                <a:solidFill>
                  <a:srgbClr val="585C5E"/>
                </a:solidFill>
                <a:effectLst/>
                <a:uFillTx/>
                <a:latin typeface="Crimson Text"/>
                <a:ea typeface="Crimson Text"/>
                <a:cs typeface="Crimson Text"/>
                <a:sym typeface="Crimson Text Roman"/>
              </a:defRPr>
            </a:lvl4pPr>
          </a:lstStyle>
          <a:p>
            <a:pPr>
              <a:lnSpc>
                <a:spcPts val="1800"/>
              </a:lnSpc>
            </a:pPr>
            <a:r>
              <a:rPr lang="en-US" kern="1200" dirty="0" err="1"/>
              <a:t>Lorem</a:t>
            </a:r>
            <a:r>
              <a:rPr lang="en-US" kern="1200" dirty="0"/>
              <a:t> </a:t>
            </a:r>
            <a:r>
              <a:rPr lang="en-US" kern="1200" dirty="0" err="1"/>
              <a:t>ipsum</a:t>
            </a:r>
            <a:r>
              <a:rPr lang="en-US" kern="1200" dirty="0"/>
              <a:t> dolor sit </a:t>
            </a:r>
            <a:r>
              <a:rPr lang="en-US" kern="1200" dirty="0" err="1"/>
              <a:t>amet</a:t>
            </a:r>
            <a:r>
              <a:rPr lang="en-US" kern="1200" dirty="0"/>
              <a:t>, </a:t>
            </a:r>
            <a:r>
              <a:rPr lang="en-US" kern="1200" dirty="0" err="1"/>
              <a:t>consectetuer</a:t>
            </a:r>
            <a:r>
              <a:rPr lang="en-US" kern="1200" dirty="0"/>
              <a:t> </a:t>
            </a:r>
            <a:r>
              <a:rPr lang="en-US" kern="1200" dirty="0" err="1"/>
              <a:t>adipiscing</a:t>
            </a:r>
            <a:r>
              <a:rPr lang="en-US" kern="1200" dirty="0"/>
              <a:t> </a:t>
            </a:r>
            <a:r>
              <a:rPr lang="en-US" kern="1200" dirty="0" err="1"/>
              <a:t>elit</a:t>
            </a:r>
            <a:r>
              <a:rPr lang="en-US" kern="1200" dirty="0"/>
              <a:t>, </a:t>
            </a:r>
            <a:r>
              <a:rPr lang="en-US" kern="1200" dirty="0" err="1"/>
              <a:t>sed</a:t>
            </a:r>
            <a:r>
              <a:rPr lang="en-US" kern="1200" dirty="0"/>
              <a:t> </a:t>
            </a:r>
            <a:r>
              <a:rPr lang="en-US" kern="1200" dirty="0" err="1"/>
              <a:t>diam</a:t>
            </a:r>
            <a:r>
              <a:rPr lang="en-US" kern="1200" dirty="0"/>
              <a:t> </a:t>
            </a:r>
            <a:r>
              <a:rPr lang="en-US" kern="1200" dirty="0" err="1"/>
              <a:t>nonummy</a:t>
            </a:r>
            <a:r>
              <a:rPr lang="en-US" kern="1200" dirty="0"/>
              <a:t> </a:t>
            </a:r>
            <a:r>
              <a:rPr lang="en-US" kern="1200" dirty="0" err="1"/>
              <a:t>nibh</a:t>
            </a:r>
            <a:r>
              <a:rPr lang="en-US" kern="1200" dirty="0"/>
              <a:t> </a:t>
            </a:r>
            <a:r>
              <a:rPr lang="en-US" kern="1200" dirty="0" err="1"/>
              <a:t>euismod</a:t>
            </a:r>
            <a:r>
              <a:rPr lang="en-US" kern="1200" dirty="0"/>
              <a:t> </a:t>
            </a:r>
            <a:r>
              <a:rPr lang="en-US" kern="1200" dirty="0" err="1"/>
              <a:t>tincidunt</a:t>
            </a:r>
            <a:r>
              <a:rPr lang="en-US" kern="1200" dirty="0"/>
              <a:t> </a:t>
            </a:r>
            <a:r>
              <a:rPr lang="en-US" kern="1200" dirty="0" err="1"/>
              <a:t>ut</a:t>
            </a:r>
            <a:r>
              <a:rPr lang="en-US" kern="1200" dirty="0"/>
              <a:t> </a:t>
            </a:r>
            <a:r>
              <a:rPr lang="en-US" kern="1200" dirty="0" err="1"/>
              <a:t>laoreet</a:t>
            </a:r>
            <a:r>
              <a:rPr lang="en-US" kern="1200" dirty="0"/>
              <a:t> </a:t>
            </a:r>
            <a:r>
              <a:rPr lang="en-US" kern="1200" dirty="0" err="1"/>
              <a:t>dolore</a:t>
            </a:r>
            <a:r>
              <a:rPr lang="en-US" kern="1200" dirty="0"/>
              <a:t> magna </a:t>
            </a:r>
            <a:r>
              <a:rPr lang="en-US" kern="1200" dirty="0" err="1"/>
              <a:t>aliquam</a:t>
            </a:r>
            <a:r>
              <a:rPr lang="en-US" kern="1200" dirty="0"/>
              <a:t> </a:t>
            </a:r>
            <a:r>
              <a:rPr lang="en-US" kern="1200" dirty="0" err="1"/>
              <a:t>erat</a:t>
            </a:r>
            <a:r>
              <a:rPr lang="en-US" kern="1200" dirty="0"/>
              <a:t> </a:t>
            </a:r>
            <a:r>
              <a:rPr lang="en-US" kern="1200" dirty="0" err="1"/>
              <a:t>volutpat</a:t>
            </a:r>
            <a:r>
              <a:rPr lang="en-US" kern="1200" dirty="0"/>
              <a:t>. </a:t>
            </a:r>
            <a:r>
              <a:rPr lang="en-US" kern="1200" dirty="0" err="1"/>
              <a:t>Ut</a:t>
            </a:r>
            <a:r>
              <a:rPr lang="en-US" kern="1200" dirty="0"/>
              <a:t> </a:t>
            </a:r>
            <a:r>
              <a:rPr lang="en-US" kern="1200" dirty="0" err="1"/>
              <a:t>wisi</a:t>
            </a:r>
            <a:r>
              <a:rPr lang="en-US" kern="1200" dirty="0"/>
              <a:t> </a:t>
            </a:r>
            <a:r>
              <a:rPr lang="en-US" kern="1200" dirty="0" err="1"/>
              <a:t>enim</a:t>
            </a:r>
            <a:r>
              <a:rPr lang="en-US" kern="1200" dirty="0"/>
              <a:t> ad minim </a:t>
            </a:r>
            <a:r>
              <a:rPr lang="en-US" kern="1200" dirty="0" err="1"/>
              <a:t>veniam</a:t>
            </a:r>
            <a:r>
              <a:rPr lang="en-US" kern="1200" dirty="0"/>
              <a:t>, </a:t>
            </a:r>
            <a:r>
              <a:rPr lang="en-US" kern="1200" dirty="0" err="1"/>
              <a:t>quis</a:t>
            </a:r>
            <a:r>
              <a:rPr lang="en-US" kern="1200" dirty="0"/>
              <a:t> </a:t>
            </a:r>
            <a:r>
              <a:rPr lang="en-US" kern="1200" dirty="0" err="1"/>
              <a:t>nostrud</a:t>
            </a:r>
            <a:r>
              <a:rPr lang="en-US" kern="1200" dirty="0"/>
              <a:t> </a:t>
            </a:r>
            <a:r>
              <a:rPr lang="en-US" kern="1200" dirty="0" err="1"/>
              <a:t>exerci</a:t>
            </a:r>
            <a:r>
              <a:rPr lang="en-US" kern="1200" dirty="0"/>
              <a:t> </a:t>
            </a:r>
            <a:r>
              <a:rPr lang="en-US" kern="1200" dirty="0" err="1"/>
              <a:t>tation</a:t>
            </a:r>
            <a:r>
              <a:rPr lang="en-US" kern="1200" dirty="0"/>
              <a:t> </a:t>
            </a:r>
            <a:r>
              <a:rPr lang="en-US" kern="1200" dirty="0" err="1"/>
              <a:t>ullamcorper</a:t>
            </a:r>
            <a:r>
              <a:rPr lang="en-US" kern="1200" dirty="0"/>
              <a:t> </a:t>
            </a:r>
            <a:r>
              <a:rPr lang="en-US" kern="1200" dirty="0" err="1"/>
              <a:t>suscipit</a:t>
            </a:r>
            <a:r>
              <a:rPr lang="en-US" kern="1200" dirty="0"/>
              <a:t> </a:t>
            </a:r>
            <a:r>
              <a:rPr lang="en-US" kern="1200" dirty="0" err="1"/>
              <a:t>lobortis</a:t>
            </a:r>
            <a:r>
              <a:rPr lang="en-US" kern="1200" dirty="0"/>
              <a:t> </a:t>
            </a:r>
            <a:r>
              <a:rPr lang="en-US" kern="1200" dirty="0" err="1"/>
              <a:t>nisl</a:t>
            </a:r>
            <a:r>
              <a:rPr lang="en-US" kern="1200" dirty="0"/>
              <a:t> </a:t>
            </a:r>
            <a:r>
              <a:rPr lang="en-US" kern="1200" dirty="0" err="1"/>
              <a:t>ut</a:t>
            </a:r>
            <a:r>
              <a:rPr lang="en-US" kern="1200" dirty="0"/>
              <a:t> </a:t>
            </a:r>
            <a:r>
              <a:rPr lang="en-US" kern="1200" dirty="0" err="1"/>
              <a:t>aliquip</a:t>
            </a:r>
            <a:r>
              <a:rPr lang="en-US" kern="1200" dirty="0"/>
              <a:t> ex </a:t>
            </a:r>
            <a:r>
              <a:rPr lang="en-US" kern="1200" dirty="0" err="1"/>
              <a:t>ea</a:t>
            </a:r>
            <a:r>
              <a:rPr lang="en-US" kern="1200" dirty="0"/>
              <a:t> </a:t>
            </a:r>
            <a:r>
              <a:rPr lang="en-US" kern="1200" dirty="0" err="1"/>
              <a:t>commodo</a:t>
            </a:r>
            <a:r>
              <a:rPr lang="en-US" kern="1200" dirty="0"/>
              <a:t> </a:t>
            </a:r>
            <a:r>
              <a:rPr lang="en-US" kern="1200" dirty="0" err="1"/>
              <a:t>consequat</a:t>
            </a:r>
            <a:r>
              <a:rPr lang="en-US" kern="1200" dirty="0"/>
              <a:t>. </a:t>
            </a:r>
            <a:r>
              <a:rPr lang="en-US" kern="1200" dirty="0" err="1"/>
              <a:t>Duis</a:t>
            </a:r>
            <a:r>
              <a:rPr lang="en-US" kern="1200" dirty="0"/>
              <a:t> </a:t>
            </a:r>
            <a:r>
              <a:rPr lang="en-US" kern="1200" dirty="0" err="1"/>
              <a:t>autem</a:t>
            </a:r>
            <a:r>
              <a:rPr lang="en-US" kern="1200" dirty="0"/>
              <a:t> </a:t>
            </a:r>
            <a:r>
              <a:rPr lang="en-US" kern="1200" dirty="0" err="1"/>
              <a:t>vel</a:t>
            </a:r>
            <a:r>
              <a:rPr lang="en-US" kern="1200" dirty="0"/>
              <a:t> </a:t>
            </a:r>
            <a:r>
              <a:rPr lang="en-US" kern="1200" dirty="0" err="1"/>
              <a:t>eum</a:t>
            </a:r>
            <a:r>
              <a:rPr lang="en-US" kern="1200" dirty="0"/>
              <a:t> </a:t>
            </a:r>
            <a:r>
              <a:rPr lang="en-US" kern="1200" dirty="0" err="1"/>
              <a:t>iriure</a:t>
            </a:r>
            <a:r>
              <a:rPr lang="en-US" kern="1200" dirty="0"/>
              <a:t> dolor in </a:t>
            </a:r>
            <a:r>
              <a:rPr lang="en-US" kern="1200" dirty="0" err="1"/>
              <a:t>hendrerit</a:t>
            </a:r>
            <a:r>
              <a:rPr lang="en-US" kern="1200" dirty="0"/>
              <a:t> in </a:t>
            </a:r>
            <a:r>
              <a:rPr lang="en-US" kern="1200" dirty="0" err="1"/>
              <a:t>vulputate</a:t>
            </a:r>
            <a:r>
              <a:rPr lang="en-US" kern="1200" dirty="0"/>
              <a:t> </a:t>
            </a:r>
            <a:r>
              <a:rPr lang="en-US" kern="1200" dirty="0" err="1"/>
              <a:t>velit</a:t>
            </a:r>
            <a:r>
              <a:rPr lang="en-US" kern="1200" dirty="0"/>
              <a:t> </a:t>
            </a:r>
            <a:r>
              <a:rPr lang="en-US" kern="1200" dirty="0" err="1"/>
              <a:t>esse</a:t>
            </a:r>
            <a:r>
              <a:rPr lang="en-US" kern="1200" dirty="0"/>
              <a:t> </a:t>
            </a:r>
            <a:r>
              <a:rPr lang="en-US" kern="1200" dirty="0" err="1"/>
              <a:t>molestie</a:t>
            </a:r>
            <a:r>
              <a:rPr lang="en-US" kern="1200" dirty="0"/>
              <a:t> </a:t>
            </a:r>
            <a:r>
              <a:rPr lang="en-US" kern="1200" dirty="0" err="1"/>
              <a:t>consequat</a:t>
            </a:r>
            <a:r>
              <a:rPr lang="en-US" kern="1200" dirty="0"/>
              <a:t>, </a:t>
            </a:r>
            <a:r>
              <a:rPr lang="en-US" kern="1200" dirty="0" err="1"/>
              <a:t>vel</a:t>
            </a:r>
            <a:r>
              <a:rPr lang="en-US" kern="1200" dirty="0"/>
              <a:t> </a:t>
            </a:r>
            <a:r>
              <a:rPr lang="en-US" kern="1200" dirty="0" err="1"/>
              <a:t>illum</a:t>
            </a:r>
            <a:r>
              <a:rPr lang="en-US" kern="1200" dirty="0"/>
              <a:t> </a:t>
            </a:r>
            <a:r>
              <a:rPr lang="en-US" kern="1200" dirty="0" err="1"/>
              <a:t>dolore</a:t>
            </a:r>
            <a:r>
              <a:rPr lang="en-US" kern="1200" dirty="0"/>
              <a:t> </a:t>
            </a:r>
            <a:r>
              <a:rPr lang="en-US" kern="1200" dirty="0" err="1"/>
              <a:t>eu</a:t>
            </a:r>
            <a:r>
              <a:rPr lang="en-US" kern="1200" dirty="0"/>
              <a:t> </a:t>
            </a:r>
            <a:r>
              <a:rPr lang="en-US" kern="1200" dirty="0" err="1"/>
              <a:t>feugiat</a:t>
            </a:r>
            <a:r>
              <a:rPr lang="en-US" kern="1200" dirty="0"/>
              <a:t> </a:t>
            </a:r>
            <a:r>
              <a:rPr lang="en-US" kern="1200" dirty="0" err="1"/>
              <a:t>nulla</a:t>
            </a:r>
            <a:r>
              <a:rPr lang="en-US" kern="1200" dirty="0"/>
              <a:t> </a:t>
            </a:r>
            <a:r>
              <a:rPr lang="en-US" kern="1200" dirty="0" err="1"/>
              <a:t>facilisis</a:t>
            </a:r>
            <a:r>
              <a:rPr lang="en-US" kern="1200" dirty="0"/>
              <a:t> at </a:t>
            </a:r>
            <a:r>
              <a:rPr lang="en-US" kern="1200" dirty="0" err="1"/>
              <a:t>vero</a:t>
            </a:r>
            <a:r>
              <a:rPr lang="en-US" kern="1200" dirty="0"/>
              <a:t> </a:t>
            </a:r>
            <a:r>
              <a:rPr lang="en-US" kern="1200" dirty="0" err="1"/>
              <a:t>eros</a:t>
            </a:r>
            <a:r>
              <a:rPr lang="en-US" kern="1200" dirty="0"/>
              <a:t> et </a:t>
            </a:r>
            <a:r>
              <a:rPr lang="en-US" kern="1200" dirty="0" err="1"/>
              <a:t>accumsan</a:t>
            </a:r>
            <a:r>
              <a:rPr lang="en-US" kern="1200" dirty="0"/>
              <a:t> et </a:t>
            </a:r>
            <a:r>
              <a:rPr lang="en-US" kern="1200" dirty="0" err="1"/>
              <a:t>iusto</a:t>
            </a:r>
            <a:r>
              <a:rPr lang="en-US" kern="1200" dirty="0"/>
              <a:t> </a:t>
            </a:r>
            <a:r>
              <a:rPr lang="en-US" kern="1200" dirty="0" err="1"/>
              <a:t>odio</a:t>
            </a:r>
            <a:r>
              <a:rPr lang="en-US" kern="1200" dirty="0"/>
              <a:t> </a:t>
            </a:r>
            <a:r>
              <a:rPr lang="en-US" kern="1200" dirty="0" err="1"/>
              <a:t>dignissim</a:t>
            </a:r>
            <a:r>
              <a:rPr lang="en-US" kern="1200" dirty="0"/>
              <a:t> qui </a:t>
            </a:r>
            <a:r>
              <a:rPr lang="en-US" kern="1200" dirty="0" err="1"/>
              <a:t>blandit</a:t>
            </a:r>
            <a:r>
              <a:rPr lang="en-US" kern="1200" dirty="0"/>
              <a:t> </a:t>
            </a:r>
            <a:r>
              <a:rPr lang="en-US" kern="1200" dirty="0" err="1"/>
              <a:t>praesent</a:t>
            </a:r>
            <a:r>
              <a:rPr lang="en-US" kern="1200" dirty="0"/>
              <a:t> </a:t>
            </a:r>
            <a:r>
              <a:rPr lang="en-US" kern="1200" dirty="0" err="1"/>
              <a:t>luptatum</a:t>
            </a:r>
            <a:r>
              <a:rPr lang="en-US" kern="1200" dirty="0"/>
              <a:t> </a:t>
            </a:r>
            <a:r>
              <a:rPr lang="en-US" kern="1200" dirty="0" err="1"/>
              <a:t>zzril</a:t>
            </a:r>
            <a:r>
              <a:rPr lang="en-US" kern="1200" dirty="0"/>
              <a:t> </a:t>
            </a:r>
            <a:r>
              <a:rPr lang="en-US" kern="1200" dirty="0" err="1"/>
              <a:t>delenit</a:t>
            </a:r>
            <a:r>
              <a:rPr lang="en-US" kern="1200" dirty="0"/>
              <a:t> </a:t>
            </a:r>
            <a:r>
              <a:rPr lang="en-US" kern="1200" dirty="0" err="1"/>
              <a:t>augue</a:t>
            </a:r>
            <a:r>
              <a:rPr lang="en-US" kern="1200" dirty="0"/>
              <a:t> </a:t>
            </a:r>
            <a:r>
              <a:rPr lang="en-US" kern="1200" dirty="0" err="1"/>
              <a:t>duis</a:t>
            </a:r>
            <a:r>
              <a:rPr lang="en-US" kern="1200" dirty="0"/>
              <a:t>.</a:t>
            </a:r>
          </a:p>
        </p:txBody>
      </p:sp>
      <p:sp>
        <p:nvSpPr>
          <p:cNvPr id="16" name="Title 1"/>
          <p:cNvSpPr/>
          <p:nvPr userDrawn="1"/>
        </p:nvSpPr>
        <p:spPr>
          <a:xfrm>
            <a:off x="842024" y="6290784"/>
            <a:ext cx="249382" cy="41521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2000" dirty="0">
                <a:solidFill>
                  <a:srgbClr val="E87822"/>
                </a:solidFill>
              </a:rPr>
              <a:t>/</a:t>
            </a:r>
            <a:endParaRPr sz="2000" dirty="0">
              <a:solidFill>
                <a:srgbClr val="E87822"/>
              </a:solidFill>
            </a:endParaRPr>
          </a:p>
        </p:txBody>
      </p:sp>
      <p:sp>
        <p:nvSpPr>
          <p:cNvPr id="17" name="Content Placeholder 51"/>
          <p:cNvSpPr>
            <a:spLocks noGrp="1"/>
          </p:cNvSpPr>
          <p:nvPr>
            <p:ph sz="quarter" idx="12" hasCustomPrompt="1"/>
          </p:nvPr>
        </p:nvSpPr>
        <p:spPr>
          <a:xfrm>
            <a:off x="1117336" y="6345735"/>
            <a:ext cx="2633154" cy="257174"/>
          </a:xfrm>
          <a:prstGeom prst="rect">
            <a:avLst/>
          </a:prstGeom>
        </p:spPr>
        <p:txBody>
          <a:bodyPr>
            <a:noAutofit/>
          </a:bodyPr>
          <a:lstStyle>
            <a:lvl1pPr marL="0" indent="0">
              <a:buFontTx/>
              <a:buNone/>
              <a:defRPr sz="2000" cap="all" spc="200" normalizeH="0" baseline="0">
                <a:latin typeface="Acherus Grotesque Regular" charset="0"/>
              </a:defRPr>
            </a:lvl1pPr>
            <a:lvl2pPr marL="457200" indent="0">
              <a:buFontTx/>
              <a:buNone/>
              <a:defRPr sz="1400" cap="all" spc="200" normalizeH="0" baseline="0">
                <a:latin typeface="Acherus Grotesque Regular" charset="0"/>
              </a:defRPr>
            </a:lvl2pPr>
            <a:lvl3pPr marL="914400" indent="0">
              <a:buFontTx/>
              <a:buNone/>
              <a:defRPr sz="1400" cap="all" spc="200" normalizeH="0" baseline="0">
                <a:latin typeface="Acherus Grotesque Regular" charset="0"/>
              </a:defRPr>
            </a:lvl3pPr>
            <a:lvl4pPr marL="1371600" indent="0">
              <a:buFontTx/>
              <a:buNone/>
              <a:defRPr sz="1400" cap="all" spc="200" normalizeH="0" baseline="0">
                <a:latin typeface="Acherus Grotesque Regular" charset="0"/>
              </a:defRPr>
            </a:lvl4pPr>
            <a:lvl5pPr marL="1828800" indent="0">
              <a:buFontTx/>
              <a:buNone/>
              <a:defRPr sz="1400" cap="all" spc="200" normalizeH="0" baseline="0">
                <a:latin typeface="Acherus Grotesque Regular" charset="0"/>
              </a:defRPr>
            </a:lvl5pPr>
          </a:lstStyle>
          <a:p>
            <a:pPr lvl="0"/>
            <a:r>
              <a:rPr lang="en-US" dirty="0"/>
              <a:t>Section title</a:t>
            </a:r>
          </a:p>
        </p:txBody>
      </p:sp>
      <p:sp>
        <p:nvSpPr>
          <p:cNvPr id="18" name="Content Placeholder 51"/>
          <p:cNvSpPr>
            <a:spLocks noGrp="1"/>
          </p:cNvSpPr>
          <p:nvPr>
            <p:ph sz="quarter" idx="13" hasCustomPrompt="1"/>
          </p:nvPr>
        </p:nvSpPr>
        <p:spPr>
          <a:xfrm>
            <a:off x="99076" y="6345735"/>
            <a:ext cx="765926" cy="261221"/>
          </a:xfrm>
          <a:prstGeom prst="rect">
            <a:avLst/>
          </a:prstGeom>
        </p:spPr>
        <p:txBody>
          <a:bodyPr>
            <a:noAutofit/>
          </a:bodyPr>
          <a:lstStyle>
            <a:lvl1pPr marL="0" indent="0" algn="r">
              <a:buFontTx/>
              <a:buNone/>
              <a:defRPr sz="2000" cap="all" spc="200" normalizeH="0" baseline="0">
                <a:solidFill>
                  <a:srgbClr val="E87822"/>
                </a:solidFill>
                <a:latin typeface="Acherus Grotesque Regular" charset="0"/>
              </a:defRPr>
            </a:lvl1pPr>
            <a:lvl2pPr marL="457200" indent="0">
              <a:buFontTx/>
              <a:buNone/>
              <a:defRPr sz="1400" cap="all" spc="200" normalizeH="0" baseline="0">
                <a:latin typeface="Acherus Grotesque Regular" charset="0"/>
              </a:defRPr>
            </a:lvl2pPr>
            <a:lvl3pPr marL="914400" indent="0">
              <a:buFontTx/>
              <a:buNone/>
              <a:defRPr sz="1400" cap="all" spc="200" normalizeH="0" baseline="0">
                <a:latin typeface="Acherus Grotesque Regular" charset="0"/>
              </a:defRPr>
            </a:lvl3pPr>
            <a:lvl4pPr marL="1371600" indent="0">
              <a:buFontTx/>
              <a:buNone/>
              <a:defRPr sz="1400" cap="all" spc="200" normalizeH="0" baseline="0">
                <a:latin typeface="Acherus Grotesque Regular" charset="0"/>
              </a:defRPr>
            </a:lvl4pPr>
            <a:lvl5pPr marL="1828800" indent="0">
              <a:buFontTx/>
              <a:buNone/>
              <a:defRPr sz="1400" cap="all" spc="200" normalizeH="0" baseline="0">
                <a:latin typeface="Acherus Grotesque Regular" charset="0"/>
              </a:defRPr>
            </a:lvl5pPr>
          </a:lstStyle>
          <a:p>
            <a:pPr lvl="0"/>
            <a:r>
              <a:rPr lang="en-US" dirty="0"/>
              <a:t>01</a:t>
            </a:r>
          </a:p>
        </p:txBody>
      </p:sp>
      <p:pic>
        <p:nvPicPr>
          <p:cNvPr id="8" name="pasted-image.pdf" descr="pasted-image.pdf"/>
          <p:cNvPicPr>
            <a:picLocks noChangeAspect="1"/>
          </p:cNvPicPr>
          <p:nvPr userDrawn="1"/>
        </p:nvPicPr>
        <p:blipFill>
          <a:blip r:embed="rId3"/>
          <a:stretch>
            <a:fillRect/>
          </a:stretch>
        </p:blipFill>
        <p:spPr>
          <a:xfrm>
            <a:off x="703580" y="1247139"/>
            <a:ext cx="248047" cy="248048"/>
          </a:xfrm>
          <a:prstGeom prst="rect">
            <a:avLst/>
          </a:prstGeom>
          <a:ln w="12700">
            <a:miter lim="400000"/>
          </a:ln>
        </p:spPr>
      </p:pic>
      <p:pic>
        <p:nvPicPr>
          <p:cNvPr id="10" name="pasted-image.pdf" descr="pasted-image.pdf"/>
          <p:cNvPicPr>
            <a:picLocks noChangeAspect="1"/>
          </p:cNvPicPr>
          <p:nvPr userDrawn="1"/>
        </p:nvPicPr>
        <p:blipFill>
          <a:blip r:embed="rId3"/>
          <a:stretch>
            <a:fillRect/>
          </a:stretch>
        </p:blipFill>
        <p:spPr>
          <a:xfrm rot="10800000">
            <a:off x="6837680" y="5425440"/>
            <a:ext cx="248048" cy="248047"/>
          </a:xfrm>
          <a:prstGeom prst="rect">
            <a:avLst/>
          </a:prstGeom>
          <a:ln w="12700">
            <a:miter lim="400000"/>
          </a:ln>
        </p:spPr>
      </p:pic>
      <p:sp>
        <p:nvSpPr>
          <p:cNvPr id="11" name="Picture Placeholder 2"/>
          <p:cNvSpPr>
            <a:spLocks noGrp="1"/>
          </p:cNvSpPr>
          <p:nvPr>
            <p:ph type="pic" sz="quarter" idx="14" hasCustomPrompt="1"/>
          </p:nvPr>
        </p:nvSpPr>
        <p:spPr>
          <a:xfrm>
            <a:off x="935038" y="1495425"/>
            <a:ext cx="5902325" cy="393065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Pct val="100000"/>
              <a:buFont typeface="Arial"/>
              <a:buChar char="•"/>
              <a:tabLst/>
              <a:defRPr/>
            </a:lvl1pPr>
          </a:lstStyle>
          <a:p>
            <a:r>
              <a:rPr lang="en-US" dirty="0"/>
              <a:t>Drag photo or click icon to add picture</a:t>
            </a:r>
          </a:p>
          <a:p>
            <a:endParaRPr lang="en-US" dirty="0"/>
          </a:p>
        </p:txBody>
      </p:sp>
    </p:spTree>
    <p:extLst>
      <p:ext uri="{BB962C8B-B14F-4D97-AF65-F5344CB8AC3E}">
        <p14:creationId xmlns:p14="http://schemas.microsoft.com/office/powerpoint/2010/main" val="786534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photo background">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p:spPr>
        <p:txBody>
          <a:bodyPr/>
          <a:lstStyle/>
          <a:p>
            <a:r>
              <a:rPr lang="en-US" dirty="0"/>
              <a:t>Drag photo or click icon to add picture</a:t>
            </a:r>
          </a:p>
        </p:txBody>
      </p:sp>
    </p:spTree>
    <p:extLst>
      <p:ext uri="{BB962C8B-B14F-4D97-AF65-F5344CB8AC3E}">
        <p14:creationId xmlns:p14="http://schemas.microsoft.com/office/powerpoint/2010/main" val="214355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VT-grid-02.png" descr="VT-grid-02.png">
            <a:extLst>
              <a:ext uri="{FF2B5EF4-FFF2-40B4-BE49-F238E27FC236}">
                <a16:creationId xmlns:a16="http://schemas.microsoft.com/office/drawing/2014/main" id="{7AF39ACF-BBEA-6746-93D2-DFE848950AEF}"/>
              </a:ext>
            </a:extLst>
          </p:cNvPr>
          <p:cNvPicPr>
            <a:picLocks noChangeAspect="1"/>
          </p:cNvPicPr>
          <p:nvPr userDrawn="1"/>
        </p:nvPicPr>
        <p:blipFill>
          <a:blip r:embed="rId2"/>
          <a:stretch>
            <a:fillRect/>
          </a:stretch>
        </p:blipFill>
        <p:spPr>
          <a:xfrm>
            <a:off x="1830250" y="6071949"/>
            <a:ext cx="10600807" cy="6858001"/>
          </a:xfrm>
          <a:prstGeom prst="rect">
            <a:avLst/>
          </a:prstGeom>
          <a:ln w="12700">
            <a:miter lim="400000"/>
          </a:ln>
        </p:spPr>
      </p:pic>
      <p:pic>
        <p:nvPicPr>
          <p:cNvPr id="9" name="pasted-image.pdf" descr="pasted-image.pdf">
            <a:extLst>
              <a:ext uri="{FF2B5EF4-FFF2-40B4-BE49-F238E27FC236}">
                <a16:creationId xmlns:a16="http://schemas.microsoft.com/office/drawing/2014/main" id="{C08BCB8C-317E-0748-B6D8-4868064C239C}"/>
              </a:ext>
            </a:extLst>
          </p:cNvPr>
          <p:cNvPicPr>
            <a:picLocks noChangeAspect="1"/>
          </p:cNvPicPr>
          <p:nvPr userDrawn="1"/>
        </p:nvPicPr>
        <p:blipFill>
          <a:blip r:embed="rId3"/>
          <a:stretch>
            <a:fillRect/>
          </a:stretch>
        </p:blipFill>
        <p:spPr>
          <a:xfrm>
            <a:off x="1787335" y="2712063"/>
            <a:ext cx="169282" cy="169282"/>
          </a:xfrm>
          <a:prstGeom prst="rect">
            <a:avLst/>
          </a:prstGeom>
          <a:ln w="12700">
            <a:miter lim="400000"/>
          </a:ln>
        </p:spPr>
      </p:pic>
      <p:sp>
        <p:nvSpPr>
          <p:cNvPr id="10" name="Title 16">
            <a:extLst>
              <a:ext uri="{FF2B5EF4-FFF2-40B4-BE49-F238E27FC236}">
                <a16:creationId xmlns:a16="http://schemas.microsoft.com/office/drawing/2014/main" id="{29A25CC2-457F-7D40-9B6A-B8357301029B}"/>
              </a:ext>
            </a:extLst>
          </p:cNvPr>
          <p:cNvSpPr>
            <a:spLocks noGrp="1"/>
          </p:cNvSpPr>
          <p:nvPr>
            <p:ph type="title" hasCustomPrompt="1"/>
          </p:nvPr>
        </p:nvSpPr>
        <p:spPr>
          <a:xfrm>
            <a:off x="1956616" y="2712064"/>
            <a:ext cx="8331631" cy="940648"/>
          </a:xfrm>
        </p:spPr>
        <p:txBody>
          <a:bodyPr anchor="b">
            <a:normAutofit/>
          </a:bodyPr>
          <a:lstStyle>
            <a:lvl1pPr>
              <a:defRPr sz="4200" b="0" i="0">
                <a:solidFill>
                  <a:srgbClr val="70001E"/>
                </a:solidFill>
                <a:latin typeface="Acherus Grotesque Regular" panose="02000505000000020004" pitchFamily="2" charset="77"/>
              </a:defRPr>
            </a:lvl1pPr>
          </a:lstStyle>
          <a:p>
            <a:r>
              <a:rPr lang="en-US" dirty="0"/>
              <a:t>THANK YOU!</a:t>
            </a:r>
          </a:p>
        </p:txBody>
      </p:sp>
      <p:pic>
        <p:nvPicPr>
          <p:cNvPr id="17" name="Picture 16">
            <a:extLst>
              <a:ext uri="{FF2B5EF4-FFF2-40B4-BE49-F238E27FC236}">
                <a16:creationId xmlns:a16="http://schemas.microsoft.com/office/drawing/2014/main" id="{A97450F7-E922-7744-A629-3956DB545792}"/>
              </a:ext>
            </a:extLst>
          </p:cNvPr>
          <p:cNvPicPr>
            <a:picLocks noChangeAspect="1"/>
          </p:cNvPicPr>
          <p:nvPr userDrawn="1"/>
        </p:nvPicPr>
        <p:blipFill>
          <a:blip r:embed="rId4"/>
          <a:stretch>
            <a:fillRect/>
          </a:stretch>
        </p:blipFill>
        <p:spPr>
          <a:xfrm>
            <a:off x="10677736" y="6136117"/>
            <a:ext cx="1217484" cy="237790"/>
          </a:xfrm>
          <a:prstGeom prst="rect">
            <a:avLst/>
          </a:prstGeom>
        </p:spPr>
      </p:pic>
      <p:sp>
        <p:nvSpPr>
          <p:cNvPr id="18" name="Text Placeholder 20">
            <a:extLst>
              <a:ext uri="{FF2B5EF4-FFF2-40B4-BE49-F238E27FC236}">
                <a16:creationId xmlns:a16="http://schemas.microsoft.com/office/drawing/2014/main" id="{2195FB82-53E5-544B-9A5C-0A7AFE8BF3CA}"/>
              </a:ext>
            </a:extLst>
          </p:cNvPr>
          <p:cNvSpPr>
            <a:spLocks noGrp="1"/>
          </p:cNvSpPr>
          <p:nvPr>
            <p:ph type="body" sz="quarter" idx="12" hasCustomPrompt="1"/>
          </p:nvPr>
        </p:nvSpPr>
        <p:spPr>
          <a:xfrm>
            <a:off x="1956616" y="4070957"/>
            <a:ext cx="8331632" cy="619401"/>
          </a:xfrm>
        </p:spPr>
        <p:txBody>
          <a:bodyPr tIns="0" bIns="0">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spc="100" baseline="0">
                <a:solidFill>
                  <a:schemeClr val="tx1">
                    <a:lumMod val="50000"/>
                    <a:lumOff val="50000"/>
                  </a:schemeClr>
                </a:solidFill>
                <a:latin typeface="Crimson Text" panose="02000503000000000000" pitchFamily="2" charset="0"/>
              </a:defRPr>
            </a:lvl1pPr>
          </a:lstStyle>
          <a:p>
            <a:pPr lvl="0"/>
            <a:r>
              <a:rPr lang="en-US" dirty="0"/>
              <a:t>Presenter Affiliation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Presenter Email</a:t>
            </a:r>
          </a:p>
          <a:p>
            <a:pPr lvl="0"/>
            <a:endParaRPr lang="en-US" dirty="0"/>
          </a:p>
        </p:txBody>
      </p:sp>
      <p:sp>
        <p:nvSpPr>
          <p:cNvPr id="19" name="Text Placeholder 20">
            <a:extLst>
              <a:ext uri="{FF2B5EF4-FFF2-40B4-BE49-F238E27FC236}">
                <a16:creationId xmlns:a16="http://schemas.microsoft.com/office/drawing/2014/main" id="{ADCC4C83-41DC-2741-B294-72187E9567DD}"/>
              </a:ext>
            </a:extLst>
          </p:cNvPr>
          <p:cNvSpPr>
            <a:spLocks noGrp="1"/>
          </p:cNvSpPr>
          <p:nvPr>
            <p:ph type="body" sz="quarter" idx="13" hasCustomPrompt="1"/>
          </p:nvPr>
        </p:nvSpPr>
        <p:spPr>
          <a:xfrm>
            <a:off x="1956616" y="3728200"/>
            <a:ext cx="8331632" cy="342757"/>
          </a:xfrm>
        </p:spPr>
        <p:txBody>
          <a:bodyPr tIns="0" bIns="0" anchor="b">
            <a:normAutofit/>
          </a:bodyPr>
          <a:lstStyle>
            <a:lvl1pPr marL="0" indent="0">
              <a:spcBef>
                <a:spcPts val="0"/>
              </a:spcBef>
              <a:buNone/>
              <a:defRPr sz="1800" spc="120" baseline="0">
                <a:solidFill>
                  <a:srgbClr val="F96A2A"/>
                </a:solidFill>
                <a:latin typeface="Acherus Grotesque Regular" panose="02000505000000020004" pitchFamily="2" charset="77"/>
              </a:defRPr>
            </a:lvl1pPr>
          </a:lstStyle>
          <a:p>
            <a:pPr lvl="0"/>
            <a:r>
              <a:rPr lang="en-US" dirty="0"/>
              <a:t>PRESENTER</a:t>
            </a:r>
          </a:p>
        </p:txBody>
      </p:sp>
    </p:spTree>
    <p:extLst>
      <p:ext uri="{BB962C8B-B14F-4D97-AF65-F5344CB8AC3E}">
        <p14:creationId xmlns:p14="http://schemas.microsoft.com/office/powerpoint/2010/main" val="34191441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item circle pictures">
    <p:bg>
      <p:bgPr>
        <a:pattFill prst="pct5">
          <a:fgClr>
            <a:schemeClr val="accent5">
              <a:hueOff val="-15428571"/>
              <a:satOff val="-30434"/>
              <a:lumOff val="9019"/>
            </a:schemeClr>
          </a:fgClr>
          <a:bgClr>
            <a:schemeClr val="bg1"/>
          </a:bgClr>
        </a:pattFill>
        <a:effectLst/>
      </p:bgPr>
    </p:bg>
    <p:spTree>
      <p:nvGrpSpPr>
        <p:cNvPr id="1" name=""/>
        <p:cNvGrpSpPr/>
        <p:nvPr/>
      </p:nvGrpSpPr>
      <p:grpSpPr>
        <a:xfrm>
          <a:off x="0" y="0"/>
          <a:ext cx="0" cy="0"/>
          <a:chOff x="0" y="0"/>
          <a:chExt cx="0" cy="0"/>
        </a:xfrm>
      </p:grpSpPr>
      <p:sp>
        <p:nvSpPr>
          <p:cNvPr id="4" name="Straight Connector 57"/>
          <p:cNvSpPr/>
          <p:nvPr userDrawn="1"/>
        </p:nvSpPr>
        <p:spPr>
          <a:xfrm>
            <a:off x="683165" y="586796"/>
            <a:ext cx="11989848" cy="1"/>
          </a:xfrm>
          <a:prstGeom prst="line">
            <a:avLst/>
          </a:prstGeom>
          <a:ln>
            <a:solidFill>
              <a:schemeClr val="accent3"/>
            </a:solidFill>
            <a:prstDash val="dash"/>
            <a:miter/>
          </a:ln>
        </p:spPr>
        <p:txBody>
          <a:bodyPr lIns="45719" rIns="45719"/>
          <a:lstStyle/>
          <a:p>
            <a:endParaRPr/>
          </a:p>
        </p:txBody>
      </p:sp>
      <p:sp>
        <p:nvSpPr>
          <p:cNvPr id="8" name="Oval 26"/>
          <p:cNvSpPr/>
          <p:nvPr userDrawn="1"/>
        </p:nvSpPr>
        <p:spPr>
          <a:xfrm>
            <a:off x="708968" y="824985"/>
            <a:ext cx="2469644" cy="2469644"/>
          </a:xfrm>
          <a:prstGeom prst="ellipse">
            <a:avLst/>
          </a:prstGeom>
          <a:ln>
            <a:solidFill>
              <a:schemeClr val="accent2"/>
            </a:solidFill>
            <a:prstDash val="dash"/>
            <a:miter/>
          </a:ln>
        </p:spPr>
        <p:txBody>
          <a:bodyPr lIns="45719" rIns="45719" anchor="ctr"/>
          <a:lstStyle/>
          <a:p>
            <a:pPr algn="ctr">
              <a:defRPr>
                <a:solidFill>
                  <a:srgbClr val="A7A7A7"/>
                </a:solidFill>
              </a:defRPr>
            </a:pPr>
            <a:endParaRPr/>
          </a:p>
        </p:txBody>
      </p:sp>
      <p:sp>
        <p:nvSpPr>
          <p:cNvPr id="9" name="Line"/>
          <p:cNvSpPr/>
          <p:nvPr userDrawn="1"/>
        </p:nvSpPr>
        <p:spPr>
          <a:xfrm>
            <a:off x="2999630" y="2757878"/>
            <a:ext cx="1426009" cy="1002792"/>
          </a:xfrm>
          <a:prstGeom prst="line">
            <a:avLst/>
          </a:prstGeom>
          <a:ln w="12700">
            <a:solidFill>
              <a:schemeClr val="accent2"/>
            </a:solidFill>
            <a:custDash>
              <a:ds d="200000" sp="200000"/>
            </a:custDash>
            <a:miter lim="400000"/>
          </a:ln>
        </p:spPr>
        <p:txBody>
          <a:bodyPr lIns="45719" rIns="45719"/>
          <a:lstStyle/>
          <a:p>
            <a:endParaRPr/>
          </a:p>
        </p:txBody>
      </p:sp>
      <p:sp>
        <p:nvSpPr>
          <p:cNvPr id="10" name="Oval 26"/>
          <p:cNvSpPr/>
          <p:nvPr userDrawn="1"/>
        </p:nvSpPr>
        <p:spPr>
          <a:xfrm>
            <a:off x="4290368" y="3043787"/>
            <a:ext cx="2469644" cy="2469644"/>
          </a:xfrm>
          <a:prstGeom prst="ellipse">
            <a:avLst/>
          </a:prstGeom>
          <a:ln>
            <a:solidFill>
              <a:schemeClr val="accent2"/>
            </a:solidFill>
            <a:prstDash val="dash"/>
            <a:miter/>
          </a:ln>
        </p:spPr>
        <p:txBody>
          <a:bodyPr lIns="45719" rIns="45719" anchor="ctr"/>
          <a:lstStyle/>
          <a:p>
            <a:pPr algn="ctr">
              <a:defRPr>
                <a:solidFill>
                  <a:srgbClr val="A7A7A7"/>
                </a:solidFill>
              </a:defRPr>
            </a:pPr>
            <a:endParaRPr/>
          </a:p>
        </p:txBody>
      </p:sp>
      <p:sp>
        <p:nvSpPr>
          <p:cNvPr id="13" name="Line"/>
          <p:cNvSpPr/>
          <p:nvPr userDrawn="1"/>
        </p:nvSpPr>
        <p:spPr>
          <a:xfrm flipV="1">
            <a:off x="6678079" y="3166654"/>
            <a:ext cx="1707422" cy="604521"/>
          </a:xfrm>
          <a:prstGeom prst="line">
            <a:avLst/>
          </a:prstGeom>
          <a:ln w="12700">
            <a:solidFill>
              <a:schemeClr val="accent2"/>
            </a:solidFill>
            <a:custDash>
              <a:ds d="200000" sp="200000"/>
            </a:custDash>
            <a:miter lim="400000"/>
          </a:ln>
        </p:spPr>
        <p:txBody>
          <a:bodyPr lIns="45719" rIns="45719"/>
          <a:lstStyle/>
          <a:p>
            <a:endParaRPr/>
          </a:p>
        </p:txBody>
      </p:sp>
      <p:sp>
        <p:nvSpPr>
          <p:cNvPr id="15" name="Oval 26"/>
          <p:cNvSpPr/>
          <p:nvPr userDrawn="1"/>
        </p:nvSpPr>
        <p:spPr>
          <a:xfrm>
            <a:off x="8303568" y="1524469"/>
            <a:ext cx="2469644" cy="2469645"/>
          </a:xfrm>
          <a:prstGeom prst="ellipse">
            <a:avLst/>
          </a:prstGeom>
          <a:ln>
            <a:solidFill>
              <a:schemeClr val="accent2"/>
            </a:solidFill>
            <a:prstDash val="dash"/>
            <a:miter/>
          </a:ln>
        </p:spPr>
        <p:txBody>
          <a:bodyPr lIns="45719" rIns="45719" anchor="ctr"/>
          <a:lstStyle/>
          <a:p>
            <a:pPr algn="ctr">
              <a:defRPr>
                <a:solidFill>
                  <a:srgbClr val="A7A7A7"/>
                </a:solidFill>
              </a:defRPr>
            </a:pPr>
            <a:endParaRPr/>
          </a:p>
        </p:txBody>
      </p:sp>
      <p:sp>
        <p:nvSpPr>
          <p:cNvPr id="32" name="Oval 31"/>
          <p:cNvSpPr/>
          <p:nvPr userDrawn="1"/>
        </p:nvSpPr>
        <p:spPr>
          <a:xfrm>
            <a:off x="5843588" y="1833847"/>
            <a:ext cx="2927920" cy="3016523"/>
          </a:xfrm>
          <a:prstGeom prst="ellipse">
            <a:avLst/>
          </a:prstGeom>
          <a:ln w="12700">
            <a:miter lim="400000"/>
          </a:ln>
          <a:extLst>
            <a:ext uri="{C572A759-6A51-4108-AA02-DFA0A04FC94B}">
              <ma14:wrappingTextBoxFlag xmlns="" xmlns:ma14="http://schemas.microsoft.com/office/mac/drawingml/2011/main" val="1"/>
            </a:ext>
          </a:extLst>
        </p:spPr>
        <p:txBody>
          <a:bodyPr lIns="45719" rIns="45719" rtlCol="0" anchor="ctr">
            <a:spAutoFit/>
          </a:bodyPr>
          <a:lstStyle/>
          <a:p>
            <a:pPr algn="ctr"/>
            <a:endParaRPr lang="en-US" dirty="0"/>
          </a:p>
        </p:txBody>
      </p:sp>
      <p:sp>
        <p:nvSpPr>
          <p:cNvPr id="36" name="Picture Placeholder 35"/>
          <p:cNvSpPr>
            <a:spLocks noGrp="1"/>
          </p:cNvSpPr>
          <p:nvPr>
            <p:ph type="pic" sz="quarter" idx="10" hasCustomPrompt="1"/>
          </p:nvPr>
        </p:nvSpPr>
        <p:spPr>
          <a:xfrm>
            <a:off x="796157" y="889843"/>
            <a:ext cx="2291660" cy="2336515"/>
          </a:xfrm>
          <a:prstGeom prst="ellipse">
            <a:avLst/>
          </a:prstGeom>
        </p:spPr>
        <p:txBody>
          <a:bodyPr/>
          <a:lstStyle/>
          <a:p>
            <a:r>
              <a:rPr lang="en-US" dirty="0"/>
              <a:t>Drag photo or click icon to add picture</a:t>
            </a:r>
          </a:p>
        </p:txBody>
      </p:sp>
      <p:sp>
        <p:nvSpPr>
          <p:cNvPr id="37" name="Picture Placeholder 35"/>
          <p:cNvSpPr>
            <a:spLocks noGrp="1"/>
          </p:cNvSpPr>
          <p:nvPr>
            <p:ph type="pic" sz="quarter" idx="11" hasCustomPrompt="1"/>
          </p:nvPr>
        </p:nvSpPr>
        <p:spPr>
          <a:xfrm>
            <a:off x="4378555" y="3110351"/>
            <a:ext cx="2291660" cy="2336515"/>
          </a:xfrm>
          <a:prstGeom prst="ellipse">
            <a:avLst/>
          </a:prstGeom>
        </p:spPr>
        <p:txBody>
          <a:bodyPr/>
          <a:lstStyle>
            <a:lvl1pPr marL="228600" marR="0" indent="-228600" algn="l" defTabSz="914400" rtl="0" eaLnBrk="1" fontAlgn="auto" latinLnBrk="0" hangingPunct="1">
              <a:lnSpc>
                <a:spcPct val="90000"/>
              </a:lnSpc>
              <a:spcBef>
                <a:spcPts val="1000"/>
              </a:spcBef>
              <a:spcAft>
                <a:spcPts val="0"/>
              </a:spcAft>
              <a:buClrTx/>
              <a:buSzPct val="100000"/>
              <a:buFont typeface="Arial"/>
              <a:buChar char="•"/>
              <a:tabLst/>
              <a:defRPr/>
            </a:lvl1pPr>
          </a:lstStyle>
          <a:p>
            <a:r>
              <a:rPr lang="en-US" dirty="0"/>
              <a:t>Drag photo or click icon to add picture</a:t>
            </a:r>
          </a:p>
          <a:p>
            <a:endParaRPr lang="en-US" dirty="0"/>
          </a:p>
        </p:txBody>
      </p:sp>
      <p:sp>
        <p:nvSpPr>
          <p:cNvPr id="38" name="Picture Placeholder 35"/>
          <p:cNvSpPr>
            <a:spLocks noGrp="1"/>
          </p:cNvSpPr>
          <p:nvPr>
            <p:ph type="pic" sz="quarter" idx="12" hasCustomPrompt="1"/>
          </p:nvPr>
        </p:nvSpPr>
        <p:spPr>
          <a:xfrm>
            <a:off x="8392560" y="1589620"/>
            <a:ext cx="2291660" cy="2336515"/>
          </a:xfrm>
          <a:prstGeom prst="ellipse">
            <a:avLst/>
          </a:prstGeom>
        </p:spPr>
        <p:txBody>
          <a:bodyPr/>
          <a:lstStyle>
            <a:lvl1pPr marL="228600" marR="0" indent="-228600" algn="l" defTabSz="914400" rtl="0" eaLnBrk="1" fontAlgn="auto" latinLnBrk="0" hangingPunct="1">
              <a:lnSpc>
                <a:spcPct val="90000"/>
              </a:lnSpc>
              <a:spcBef>
                <a:spcPts val="1000"/>
              </a:spcBef>
              <a:spcAft>
                <a:spcPts val="0"/>
              </a:spcAft>
              <a:buClrTx/>
              <a:buSzPct val="100000"/>
              <a:buFont typeface="Arial"/>
              <a:buChar char="•"/>
              <a:tabLst/>
              <a:defRPr/>
            </a:lvl1pPr>
          </a:lstStyle>
          <a:p>
            <a:r>
              <a:rPr lang="en-US" dirty="0"/>
              <a:t>Drag photo or click icon to add picture</a:t>
            </a:r>
          </a:p>
          <a:p>
            <a:endParaRPr lang="en-US" dirty="0"/>
          </a:p>
        </p:txBody>
      </p:sp>
      <p:pic>
        <p:nvPicPr>
          <p:cNvPr id="39" name="VT-grid-02.png" descr="VT-grid-02.png"/>
          <p:cNvPicPr>
            <a:picLocks noChangeAspect="1"/>
          </p:cNvPicPr>
          <p:nvPr userDrawn="1"/>
        </p:nvPicPr>
        <p:blipFill>
          <a:blip r:embed="rId2"/>
          <a:stretch>
            <a:fillRect/>
          </a:stretch>
        </p:blipFill>
        <p:spPr>
          <a:xfrm>
            <a:off x="3750490" y="6346269"/>
            <a:ext cx="10600807" cy="6858001"/>
          </a:xfrm>
          <a:prstGeom prst="rect">
            <a:avLst/>
          </a:prstGeom>
          <a:ln w="12700">
            <a:miter lim="400000"/>
          </a:ln>
        </p:spPr>
      </p:pic>
      <p:sp>
        <p:nvSpPr>
          <p:cNvPr id="40" name="Title 1"/>
          <p:cNvSpPr/>
          <p:nvPr userDrawn="1"/>
        </p:nvSpPr>
        <p:spPr>
          <a:xfrm>
            <a:off x="842024" y="6290784"/>
            <a:ext cx="249382" cy="41521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2000" dirty="0">
                <a:solidFill>
                  <a:srgbClr val="E87822"/>
                </a:solidFill>
              </a:rPr>
              <a:t>/</a:t>
            </a:r>
            <a:endParaRPr sz="2000" dirty="0">
              <a:solidFill>
                <a:srgbClr val="E87822"/>
              </a:solidFill>
            </a:endParaRPr>
          </a:p>
        </p:txBody>
      </p:sp>
      <p:sp>
        <p:nvSpPr>
          <p:cNvPr id="41" name="Content Placeholder 51"/>
          <p:cNvSpPr>
            <a:spLocks noGrp="1"/>
          </p:cNvSpPr>
          <p:nvPr>
            <p:ph sz="quarter" idx="13" hasCustomPrompt="1"/>
          </p:nvPr>
        </p:nvSpPr>
        <p:spPr>
          <a:xfrm>
            <a:off x="1117336" y="6345735"/>
            <a:ext cx="2633154" cy="257174"/>
          </a:xfrm>
          <a:prstGeom prst="rect">
            <a:avLst/>
          </a:prstGeom>
        </p:spPr>
        <p:txBody>
          <a:bodyPr>
            <a:noAutofit/>
          </a:bodyPr>
          <a:lstStyle>
            <a:lvl1pPr marL="0" indent="0">
              <a:buFontTx/>
              <a:buNone/>
              <a:defRPr sz="2000" cap="all" spc="200" normalizeH="0" baseline="0">
                <a:latin typeface="Acherus Grotesque Regular" charset="0"/>
              </a:defRPr>
            </a:lvl1pPr>
            <a:lvl2pPr marL="457200" indent="0">
              <a:buFontTx/>
              <a:buNone/>
              <a:defRPr sz="1400" cap="all" spc="200" normalizeH="0" baseline="0">
                <a:latin typeface="Acherus Grotesque Regular" charset="0"/>
              </a:defRPr>
            </a:lvl2pPr>
            <a:lvl3pPr marL="914400" indent="0">
              <a:buFontTx/>
              <a:buNone/>
              <a:defRPr sz="1400" cap="all" spc="200" normalizeH="0" baseline="0">
                <a:latin typeface="Acherus Grotesque Regular" charset="0"/>
              </a:defRPr>
            </a:lvl3pPr>
            <a:lvl4pPr marL="1371600" indent="0">
              <a:buFontTx/>
              <a:buNone/>
              <a:defRPr sz="1400" cap="all" spc="200" normalizeH="0" baseline="0">
                <a:latin typeface="Acherus Grotesque Regular" charset="0"/>
              </a:defRPr>
            </a:lvl4pPr>
            <a:lvl5pPr marL="1828800" indent="0">
              <a:buFontTx/>
              <a:buNone/>
              <a:defRPr sz="1400" cap="all" spc="200" normalizeH="0" baseline="0">
                <a:latin typeface="Acherus Grotesque Regular" charset="0"/>
              </a:defRPr>
            </a:lvl5pPr>
          </a:lstStyle>
          <a:p>
            <a:pPr lvl="0"/>
            <a:r>
              <a:rPr lang="en-US" dirty="0"/>
              <a:t>Section title</a:t>
            </a:r>
          </a:p>
        </p:txBody>
      </p:sp>
      <p:sp>
        <p:nvSpPr>
          <p:cNvPr id="42" name="Content Placeholder 51"/>
          <p:cNvSpPr>
            <a:spLocks noGrp="1"/>
          </p:cNvSpPr>
          <p:nvPr>
            <p:ph sz="quarter" idx="14" hasCustomPrompt="1"/>
          </p:nvPr>
        </p:nvSpPr>
        <p:spPr>
          <a:xfrm>
            <a:off x="99076" y="6345735"/>
            <a:ext cx="765926" cy="261221"/>
          </a:xfrm>
          <a:prstGeom prst="rect">
            <a:avLst/>
          </a:prstGeom>
        </p:spPr>
        <p:txBody>
          <a:bodyPr>
            <a:noAutofit/>
          </a:bodyPr>
          <a:lstStyle>
            <a:lvl1pPr marL="0" indent="0" algn="r">
              <a:buFontTx/>
              <a:buNone/>
              <a:defRPr sz="2000" cap="all" spc="200" normalizeH="0" baseline="0">
                <a:solidFill>
                  <a:srgbClr val="E87822"/>
                </a:solidFill>
                <a:latin typeface="Acherus Grotesque Regular" charset="0"/>
              </a:defRPr>
            </a:lvl1pPr>
            <a:lvl2pPr marL="457200" indent="0">
              <a:buFontTx/>
              <a:buNone/>
              <a:defRPr sz="1400" cap="all" spc="200" normalizeH="0" baseline="0">
                <a:latin typeface="Acherus Grotesque Regular" charset="0"/>
              </a:defRPr>
            </a:lvl2pPr>
            <a:lvl3pPr marL="914400" indent="0">
              <a:buFontTx/>
              <a:buNone/>
              <a:defRPr sz="1400" cap="all" spc="200" normalizeH="0" baseline="0">
                <a:latin typeface="Acherus Grotesque Regular" charset="0"/>
              </a:defRPr>
            </a:lvl3pPr>
            <a:lvl4pPr marL="1371600" indent="0">
              <a:buFontTx/>
              <a:buNone/>
              <a:defRPr sz="1400" cap="all" spc="200" normalizeH="0" baseline="0">
                <a:latin typeface="Acherus Grotesque Regular" charset="0"/>
              </a:defRPr>
            </a:lvl4pPr>
            <a:lvl5pPr marL="1828800" indent="0">
              <a:buFontTx/>
              <a:buNone/>
              <a:defRPr sz="1400" cap="all" spc="200" normalizeH="0" baseline="0">
                <a:latin typeface="Acherus Grotesque Regular" charset="0"/>
              </a:defRPr>
            </a:lvl5pPr>
          </a:lstStyle>
          <a:p>
            <a:pPr lvl="0"/>
            <a:r>
              <a:rPr lang="en-US" dirty="0"/>
              <a:t>01</a:t>
            </a:r>
          </a:p>
        </p:txBody>
      </p:sp>
    </p:spTree>
    <p:extLst>
      <p:ext uri="{BB962C8B-B14F-4D97-AF65-F5344CB8AC3E}">
        <p14:creationId xmlns:p14="http://schemas.microsoft.com/office/powerpoint/2010/main" val="2948820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F2528-9707-1649-970E-9F688D50314C}"/>
              </a:ext>
            </a:extLst>
          </p:cNvPr>
          <p:cNvSpPr>
            <a:spLocks noGrp="1"/>
          </p:cNvSpPr>
          <p:nvPr>
            <p:ph type="title"/>
          </p:nvPr>
        </p:nvSpPr>
        <p:spPr/>
        <p:txBody>
          <a:bodyPr>
            <a:normAutofit/>
          </a:bodyPr>
          <a:lstStyle>
            <a:lvl1pPr>
              <a:defRPr sz="4000"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CA2E13-8082-7A4D-8DD2-54A4F85EB1EE}"/>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asted-image.pdf" descr="pasted-image.pdf">
            <a:extLst>
              <a:ext uri="{FF2B5EF4-FFF2-40B4-BE49-F238E27FC236}">
                <a16:creationId xmlns:a16="http://schemas.microsoft.com/office/drawing/2014/main" id="{2432100C-91B2-2B44-929D-A9AC9581C36D}"/>
              </a:ext>
            </a:extLst>
          </p:cNvPr>
          <p:cNvPicPr>
            <a:picLocks noChangeAspect="1"/>
          </p:cNvPicPr>
          <p:nvPr userDrawn="1"/>
        </p:nvPicPr>
        <p:blipFill>
          <a:blip r:embed="rId2"/>
          <a:stretch>
            <a:fillRect/>
          </a:stretch>
        </p:blipFill>
        <p:spPr>
          <a:xfrm>
            <a:off x="434904" y="280484"/>
            <a:ext cx="169282" cy="169282"/>
          </a:xfrm>
          <a:prstGeom prst="rect">
            <a:avLst/>
          </a:prstGeom>
          <a:ln w="12700">
            <a:miter lim="400000"/>
          </a:ln>
        </p:spPr>
      </p:pic>
      <p:sp>
        <p:nvSpPr>
          <p:cNvPr id="13" name="Date Placeholder 3">
            <a:extLst>
              <a:ext uri="{FF2B5EF4-FFF2-40B4-BE49-F238E27FC236}">
                <a16:creationId xmlns:a16="http://schemas.microsoft.com/office/drawing/2014/main" id="{40E17C3E-3F6B-6D41-A755-891C5AF2E502}"/>
              </a:ext>
            </a:extLst>
          </p:cNvPr>
          <p:cNvSpPr>
            <a:spLocks noGrp="1"/>
          </p:cNvSpPr>
          <p:nvPr>
            <p:ph type="dt" sz="half" idx="2"/>
          </p:nvPr>
        </p:nvSpPr>
        <p:spPr>
          <a:xfrm>
            <a:off x="519545" y="6356350"/>
            <a:ext cx="3168475" cy="365125"/>
          </a:xfrm>
          <a:prstGeom prst="rect">
            <a:avLst/>
          </a:prstGeom>
        </p:spPr>
        <p:txBody>
          <a:bodyPr anchor="b"/>
          <a:lstStyle>
            <a:lvl1pPr>
              <a:defRPr sz="1200">
                <a:latin typeface="Crimson Text" panose="02000503000000000000" pitchFamily="2" charset="0"/>
              </a:defRPr>
            </a:lvl1pPr>
          </a:lstStyle>
          <a:p>
            <a:endParaRPr lang="en-US" dirty="0"/>
          </a:p>
        </p:txBody>
      </p:sp>
      <p:sp>
        <p:nvSpPr>
          <p:cNvPr id="14" name="Footer Placeholder 4">
            <a:extLst>
              <a:ext uri="{FF2B5EF4-FFF2-40B4-BE49-F238E27FC236}">
                <a16:creationId xmlns:a16="http://schemas.microsoft.com/office/drawing/2014/main" id="{B53D2042-DC5D-484C-9321-9F4A8C1975DE}"/>
              </a:ext>
            </a:extLst>
          </p:cNvPr>
          <p:cNvSpPr>
            <a:spLocks noGrp="1"/>
          </p:cNvSpPr>
          <p:nvPr>
            <p:ph type="ftr" sz="quarter" idx="3"/>
          </p:nvPr>
        </p:nvSpPr>
        <p:spPr>
          <a:xfrm>
            <a:off x="4038600" y="6356350"/>
            <a:ext cx="7284780" cy="365125"/>
          </a:xfrm>
          <a:prstGeom prst="rect">
            <a:avLst/>
          </a:prstGeom>
        </p:spPr>
        <p:txBody>
          <a:bodyPr rIns="0" anchor="b"/>
          <a:lstStyle>
            <a:lvl1pPr algn="r">
              <a:defRPr sz="1200">
                <a:latin typeface="Crimson Text" panose="02000503000000000000" pitchFamily="2" charset="0"/>
              </a:defRPr>
            </a:lvl1pPr>
          </a:lstStyle>
          <a:p>
            <a:endParaRPr lang="en-US" dirty="0"/>
          </a:p>
        </p:txBody>
      </p:sp>
      <p:sp>
        <p:nvSpPr>
          <p:cNvPr id="15" name="Slide Number Placeholder 5">
            <a:extLst>
              <a:ext uri="{FF2B5EF4-FFF2-40B4-BE49-F238E27FC236}">
                <a16:creationId xmlns:a16="http://schemas.microsoft.com/office/drawing/2014/main" id="{4873BE72-D4A2-B047-A3CB-BF5A6B1B1B26}"/>
              </a:ext>
            </a:extLst>
          </p:cNvPr>
          <p:cNvSpPr>
            <a:spLocks noGrp="1"/>
          </p:cNvSpPr>
          <p:nvPr>
            <p:ph type="sldNum" sz="quarter" idx="4"/>
          </p:nvPr>
        </p:nvSpPr>
        <p:spPr>
          <a:xfrm>
            <a:off x="11323380" y="6356350"/>
            <a:ext cx="439127" cy="365125"/>
          </a:xfrm>
          <a:prstGeom prst="rect">
            <a:avLst/>
          </a:prstGeom>
        </p:spPr>
        <p:txBody>
          <a:bodyPr lIns="0" anchor="b"/>
          <a:lstStyle>
            <a:lvl1pPr>
              <a:defRPr sz="1200">
                <a:latin typeface="Crimson Text" panose="02000503000000000000" pitchFamily="2" charset="0"/>
              </a:defRPr>
            </a:lvl1pPr>
          </a:lstStyle>
          <a:p>
            <a:r>
              <a:rPr lang="en-US" dirty="0">
                <a:solidFill>
                  <a:srgbClr val="6C1035"/>
                </a:solidFill>
              </a:rPr>
              <a:t>/</a:t>
            </a:r>
            <a:fld id="{DE7B4828-35C2-0F42-9C01-080F3351F9A2}"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sp>
        <p:nvSpPr>
          <p:cNvPr id="16" name="Slide Number Placeholder 5">
            <a:extLst>
              <a:ext uri="{FF2B5EF4-FFF2-40B4-BE49-F238E27FC236}">
                <a16:creationId xmlns:a16="http://schemas.microsoft.com/office/drawing/2014/main" id="{F028D74A-9E33-594F-8484-6358C96872C2}"/>
              </a:ext>
            </a:extLst>
          </p:cNvPr>
          <p:cNvSpPr txBox="1">
            <a:spLocks/>
          </p:cNvSpPr>
          <p:nvPr userDrawn="1"/>
        </p:nvSpPr>
        <p:spPr>
          <a:xfrm>
            <a:off x="11135032" y="6356350"/>
            <a:ext cx="188348" cy="365125"/>
          </a:xfrm>
          <a:prstGeom prst="rect">
            <a:avLst/>
          </a:prstGeom>
        </p:spPr>
        <p:txBody>
          <a:bodyPr vert="horz" lIns="91440" tIns="0" rIns="91440" bIns="0" rtlCol="0" anchor="b"/>
          <a:lstStyle>
            <a:defPPr>
              <a:defRPr lang="en-US"/>
            </a:defPPr>
            <a:lvl1pPr marL="0" algn="r" defTabSz="914400" rtl="0" eaLnBrk="1" latinLnBrk="0" hangingPunct="1">
              <a:defRPr sz="1200" kern="1200">
                <a:solidFill>
                  <a:schemeClr val="tx1">
                    <a:tint val="75000"/>
                  </a:schemeClr>
                </a:solidFill>
                <a:latin typeface="Acherus Grotesque Regular"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6C1035"/>
              </a:solidFill>
              <a:latin typeface="Crimson Text" panose="02000503000000000000" pitchFamily="2" charset="0"/>
            </a:endParaRPr>
          </a:p>
        </p:txBody>
      </p:sp>
    </p:spTree>
    <p:extLst>
      <p:ext uri="{BB962C8B-B14F-4D97-AF65-F5344CB8AC3E}">
        <p14:creationId xmlns:p14="http://schemas.microsoft.com/office/powerpoint/2010/main" val="2604615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64A2F-F73C-1E44-99B9-A558DDA6459D}"/>
              </a:ext>
            </a:extLst>
          </p:cNvPr>
          <p:cNvSpPr>
            <a:spLocks noGrp="1"/>
          </p:cNvSpPr>
          <p:nvPr>
            <p:ph type="title"/>
          </p:nvPr>
        </p:nvSpPr>
        <p:spPr>
          <a:xfrm>
            <a:off x="519545" y="1709738"/>
            <a:ext cx="11242962"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0E2F9F-A9BD-FB47-8270-390E6BF58D92}"/>
              </a:ext>
            </a:extLst>
          </p:cNvPr>
          <p:cNvSpPr>
            <a:spLocks noGrp="1"/>
          </p:cNvSpPr>
          <p:nvPr>
            <p:ph type="body" idx="1"/>
          </p:nvPr>
        </p:nvSpPr>
        <p:spPr>
          <a:xfrm>
            <a:off x="519545" y="4589463"/>
            <a:ext cx="1124296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Date Placeholder 3">
            <a:extLst>
              <a:ext uri="{FF2B5EF4-FFF2-40B4-BE49-F238E27FC236}">
                <a16:creationId xmlns:a16="http://schemas.microsoft.com/office/drawing/2014/main" id="{AC9A2C48-13FE-2A4B-A0EA-A719341EB27A}"/>
              </a:ext>
            </a:extLst>
          </p:cNvPr>
          <p:cNvSpPr>
            <a:spLocks noGrp="1"/>
          </p:cNvSpPr>
          <p:nvPr>
            <p:ph type="dt" sz="half" idx="2"/>
          </p:nvPr>
        </p:nvSpPr>
        <p:spPr>
          <a:xfrm>
            <a:off x="519545" y="6356350"/>
            <a:ext cx="3168475" cy="365125"/>
          </a:xfrm>
          <a:prstGeom prst="rect">
            <a:avLst/>
          </a:prstGeom>
        </p:spPr>
        <p:txBody>
          <a:bodyPr anchor="b"/>
          <a:lstStyle>
            <a:lvl1pPr>
              <a:defRPr sz="1200">
                <a:latin typeface="Crimson Text" panose="02000503000000000000" pitchFamily="2" charset="0"/>
              </a:defRPr>
            </a:lvl1pPr>
          </a:lstStyle>
          <a:p>
            <a:endParaRPr lang="en-US" dirty="0"/>
          </a:p>
        </p:txBody>
      </p:sp>
      <p:sp>
        <p:nvSpPr>
          <p:cNvPr id="16" name="Footer Placeholder 4">
            <a:extLst>
              <a:ext uri="{FF2B5EF4-FFF2-40B4-BE49-F238E27FC236}">
                <a16:creationId xmlns:a16="http://schemas.microsoft.com/office/drawing/2014/main" id="{01841848-0A90-3244-86A3-1776D28DA6B6}"/>
              </a:ext>
            </a:extLst>
          </p:cNvPr>
          <p:cNvSpPr>
            <a:spLocks noGrp="1"/>
          </p:cNvSpPr>
          <p:nvPr>
            <p:ph type="ftr" sz="quarter" idx="3"/>
          </p:nvPr>
        </p:nvSpPr>
        <p:spPr>
          <a:xfrm>
            <a:off x="4038600" y="6356350"/>
            <a:ext cx="7284780" cy="365125"/>
          </a:xfrm>
          <a:prstGeom prst="rect">
            <a:avLst/>
          </a:prstGeom>
        </p:spPr>
        <p:txBody>
          <a:bodyPr rIns="0" anchor="b"/>
          <a:lstStyle>
            <a:lvl1pPr algn="r">
              <a:defRPr sz="1200">
                <a:latin typeface="Crimson Text" panose="02000503000000000000" pitchFamily="2" charset="0"/>
              </a:defRPr>
            </a:lvl1pPr>
          </a:lstStyle>
          <a:p>
            <a:endParaRPr lang="en-US" dirty="0"/>
          </a:p>
        </p:txBody>
      </p:sp>
      <p:sp>
        <p:nvSpPr>
          <p:cNvPr id="17" name="Slide Number Placeholder 5">
            <a:extLst>
              <a:ext uri="{FF2B5EF4-FFF2-40B4-BE49-F238E27FC236}">
                <a16:creationId xmlns:a16="http://schemas.microsoft.com/office/drawing/2014/main" id="{144FE6A6-F33A-FA4C-928F-40CAF9E8F08B}"/>
              </a:ext>
            </a:extLst>
          </p:cNvPr>
          <p:cNvSpPr>
            <a:spLocks noGrp="1"/>
          </p:cNvSpPr>
          <p:nvPr>
            <p:ph type="sldNum" sz="quarter" idx="4"/>
          </p:nvPr>
        </p:nvSpPr>
        <p:spPr>
          <a:xfrm>
            <a:off x="11323380" y="6356350"/>
            <a:ext cx="439127" cy="365125"/>
          </a:xfrm>
          <a:prstGeom prst="rect">
            <a:avLst/>
          </a:prstGeom>
        </p:spPr>
        <p:txBody>
          <a:bodyPr lIns="0" anchor="b"/>
          <a:lstStyle>
            <a:lvl1pPr>
              <a:defRPr sz="1200">
                <a:solidFill>
                  <a:schemeClr val="tx1">
                    <a:lumMod val="50000"/>
                    <a:lumOff val="50000"/>
                  </a:schemeClr>
                </a:solidFill>
                <a:latin typeface="Crimson Text" panose="02000503000000000000" pitchFamily="2" charset="0"/>
              </a:defRPr>
            </a:lvl1pPr>
          </a:lstStyle>
          <a:p>
            <a:r>
              <a:rPr lang="en-US" dirty="0"/>
              <a:t>/</a:t>
            </a:r>
            <a:fld id="{DE7B4828-35C2-0F42-9C01-080F3351F9A2}" type="slidenum">
              <a:rPr lang="en-US" smtClean="0"/>
              <a:pPr/>
              <a:t>‹#›</a:t>
            </a:fld>
            <a:endParaRPr lang="en-US" dirty="0"/>
          </a:p>
        </p:txBody>
      </p:sp>
      <p:sp>
        <p:nvSpPr>
          <p:cNvPr id="18" name="Slide Number Placeholder 5">
            <a:extLst>
              <a:ext uri="{FF2B5EF4-FFF2-40B4-BE49-F238E27FC236}">
                <a16:creationId xmlns:a16="http://schemas.microsoft.com/office/drawing/2014/main" id="{7959E039-34A5-F44D-AD46-240EF4869FDE}"/>
              </a:ext>
            </a:extLst>
          </p:cNvPr>
          <p:cNvSpPr txBox="1">
            <a:spLocks/>
          </p:cNvSpPr>
          <p:nvPr userDrawn="1"/>
        </p:nvSpPr>
        <p:spPr>
          <a:xfrm>
            <a:off x="11135032" y="6356350"/>
            <a:ext cx="188348" cy="365125"/>
          </a:xfrm>
          <a:prstGeom prst="rect">
            <a:avLst/>
          </a:prstGeom>
        </p:spPr>
        <p:txBody>
          <a:bodyPr vert="horz" lIns="91440" tIns="0" rIns="91440" bIns="0" rtlCol="0" anchor="b"/>
          <a:lstStyle>
            <a:defPPr>
              <a:defRPr lang="en-US"/>
            </a:defPPr>
            <a:lvl1pPr marL="0" algn="r" defTabSz="914400" rtl="0" eaLnBrk="1" latinLnBrk="0" hangingPunct="1">
              <a:defRPr sz="1200" kern="1200">
                <a:solidFill>
                  <a:schemeClr val="tx1">
                    <a:tint val="75000"/>
                  </a:schemeClr>
                </a:solidFill>
                <a:latin typeface="Acherus Grotesque Regular"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6C1035"/>
              </a:solidFill>
              <a:latin typeface="Crimson Text" panose="02000503000000000000" pitchFamily="2" charset="0"/>
            </a:endParaRPr>
          </a:p>
        </p:txBody>
      </p:sp>
    </p:spTree>
    <p:extLst>
      <p:ext uri="{BB962C8B-B14F-4D97-AF65-F5344CB8AC3E}">
        <p14:creationId xmlns:p14="http://schemas.microsoft.com/office/powerpoint/2010/main" val="3760697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1147E-2238-1F4E-BD0C-8BF774F46E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BF8B93A-2552-8D49-9425-571A93824157}"/>
              </a:ext>
            </a:extLst>
          </p:cNvPr>
          <p:cNvSpPr>
            <a:spLocks noGrp="1"/>
          </p:cNvSpPr>
          <p:nvPr>
            <p:ph sz="half" idx="1"/>
          </p:nvPr>
        </p:nvSpPr>
        <p:spPr>
          <a:xfrm>
            <a:off x="519545" y="1825625"/>
            <a:ext cx="5500255"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D819059-4AED-F441-977A-F3999D21A000}"/>
              </a:ext>
            </a:extLst>
          </p:cNvPr>
          <p:cNvSpPr>
            <a:spLocks noGrp="1"/>
          </p:cNvSpPr>
          <p:nvPr>
            <p:ph sz="half" idx="2"/>
          </p:nvPr>
        </p:nvSpPr>
        <p:spPr>
          <a:xfrm>
            <a:off x="6172199" y="1825625"/>
            <a:ext cx="559030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asted-image.pdf" descr="pasted-image.pdf">
            <a:extLst>
              <a:ext uri="{FF2B5EF4-FFF2-40B4-BE49-F238E27FC236}">
                <a16:creationId xmlns:a16="http://schemas.microsoft.com/office/drawing/2014/main" id="{B5C2913B-FAC6-3041-BB42-6677DAE2C21B}"/>
              </a:ext>
            </a:extLst>
          </p:cNvPr>
          <p:cNvPicPr>
            <a:picLocks noChangeAspect="1"/>
          </p:cNvPicPr>
          <p:nvPr userDrawn="1"/>
        </p:nvPicPr>
        <p:blipFill>
          <a:blip r:embed="rId2"/>
          <a:stretch>
            <a:fillRect/>
          </a:stretch>
        </p:blipFill>
        <p:spPr>
          <a:xfrm>
            <a:off x="434904" y="280484"/>
            <a:ext cx="169282" cy="169282"/>
          </a:xfrm>
          <a:prstGeom prst="rect">
            <a:avLst/>
          </a:prstGeom>
          <a:ln w="12700">
            <a:miter lim="400000"/>
          </a:ln>
        </p:spPr>
      </p:pic>
      <p:sp>
        <p:nvSpPr>
          <p:cNvPr id="17" name="Date Placeholder 3">
            <a:extLst>
              <a:ext uri="{FF2B5EF4-FFF2-40B4-BE49-F238E27FC236}">
                <a16:creationId xmlns:a16="http://schemas.microsoft.com/office/drawing/2014/main" id="{58C91952-FBF9-D843-8ABA-B3F092ECE52D}"/>
              </a:ext>
            </a:extLst>
          </p:cNvPr>
          <p:cNvSpPr>
            <a:spLocks noGrp="1"/>
          </p:cNvSpPr>
          <p:nvPr>
            <p:ph type="dt" sz="half" idx="10"/>
          </p:nvPr>
        </p:nvSpPr>
        <p:spPr>
          <a:xfrm>
            <a:off x="519545" y="6356350"/>
            <a:ext cx="3168475" cy="365125"/>
          </a:xfrm>
          <a:prstGeom prst="rect">
            <a:avLst/>
          </a:prstGeom>
        </p:spPr>
        <p:txBody>
          <a:bodyPr anchor="b"/>
          <a:lstStyle>
            <a:lvl1pPr>
              <a:defRPr sz="1200">
                <a:latin typeface="Crimson Text" panose="02000503000000000000" pitchFamily="2" charset="0"/>
              </a:defRPr>
            </a:lvl1pPr>
          </a:lstStyle>
          <a:p>
            <a:endParaRPr lang="en-US" dirty="0"/>
          </a:p>
        </p:txBody>
      </p:sp>
      <p:sp>
        <p:nvSpPr>
          <p:cNvPr id="18" name="Footer Placeholder 4">
            <a:extLst>
              <a:ext uri="{FF2B5EF4-FFF2-40B4-BE49-F238E27FC236}">
                <a16:creationId xmlns:a16="http://schemas.microsoft.com/office/drawing/2014/main" id="{4294F405-AF5C-4341-8F43-1F7F359272B1}"/>
              </a:ext>
            </a:extLst>
          </p:cNvPr>
          <p:cNvSpPr>
            <a:spLocks noGrp="1"/>
          </p:cNvSpPr>
          <p:nvPr>
            <p:ph type="ftr" sz="quarter" idx="3"/>
          </p:nvPr>
        </p:nvSpPr>
        <p:spPr>
          <a:xfrm>
            <a:off x="4038600" y="6356350"/>
            <a:ext cx="7284780" cy="365125"/>
          </a:xfrm>
          <a:prstGeom prst="rect">
            <a:avLst/>
          </a:prstGeom>
        </p:spPr>
        <p:txBody>
          <a:bodyPr rIns="0" anchor="b"/>
          <a:lstStyle>
            <a:lvl1pPr algn="r">
              <a:defRPr sz="1200">
                <a:latin typeface="Crimson Text" panose="02000503000000000000" pitchFamily="2" charset="0"/>
              </a:defRPr>
            </a:lvl1pPr>
          </a:lstStyle>
          <a:p>
            <a:endParaRPr lang="en-US" dirty="0"/>
          </a:p>
        </p:txBody>
      </p:sp>
      <p:sp>
        <p:nvSpPr>
          <p:cNvPr id="19" name="Slide Number Placeholder 5">
            <a:extLst>
              <a:ext uri="{FF2B5EF4-FFF2-40B4-BE49-F238E27FC236}">
                <a16:creationId xmlns:a16="http://schemas.microsoft.com/office/drawing/2014/main" id="{3D03E28F-3D4E-9A40-921C-82196873B42B}"/>
              </a:ext>
            </a:extLst>
          </p:cNvPr>
          <p:cNvSpPr>
            <a:spLocks noGrp="1"/>
          </p:cNvSpPr>
          <p:nvPr>
            <p:ph type="sldNum" sz="quarter" idx="4"/>
          </p:nvPr>
        </p:nvSpPr>
        <p:spPr>
          <a:xfrm>
            <a:off x="11323380" y="6356350"/>
            <a:ext cx="439127" cy="365125"/>
          </a:xfrm>
          <a:prstGeom prst="rect">
            <a:avLst/>
          </a:prstGeom>
        </p:spPr>
        <p:txBody>
          <a:bodyPr lIns="0" anchor="b"/>
          <a:lstStyle>
            <a:lvl1pPr>
              <a:defRPr sz="1200">
                <a:solidFill>
                  <a:schemeClr val="tx1">
                    <a:lumMod val="50000"/>
                    <a:lumOff val="50000"/>
                  </a:schemeClr>
                </a:solidFill>
                <a:latin typeface="Crimson Text" panose="02000503000000000000" pitchFamily="2" charset="0"/>
              </a:defRPr>
            </a:lvl1pPr>
          </a:lstStyle>
          <a:p>
            <a:r>
              <a:rPr lang="en-US" dirty="0"/>
              <a:t>/</a:t>
            </a:r>
            <a:fld id="{DE7B4828-35C2-0F42-9C01-080F3351F9A2}" type="slidenum">
              <a:rPr lang="en-US" smtClean="0"/>
              <a:pPr/>
              <a:t>‹#›</a:t>
            </a:fld>
            <a:endParaRPr lang="en-US" dirty="0"/>
          </a:p>
        </p:txBody>
      </p:sp>
      <p:sp>
        <p:nvSpPr>
          <p:cNvPr id="20" name="Slide Number Placeholder 5">
            <a:extLst>
              <a:ext uri="{FF2B5EF4-FFF2-40B4-BE49-F238E27FC236}">
                <a16:creationId xmlns:a16="http://schemas.microsoft.com/office/drawing/2014/main" id="{78725E89-8FEC-E144-A519-2276F9771660}"/>
              </a:ext>
            </a:extLst>
          </p:cNvPr>
          <p:cNvSpPr txBox="1">
            <a:spLocks/>
          </p:cNvSpPr>
          <p:nvPr userDrawn="1"/>
        </p:nvSpPr>
        <p:spPr>
          <a:xfrm>
            <a:off x="11135032" y="6356350"/>
            <a:ext cx="188348" cy="365125"/>
          </a:xfrm>
          <a:prstGeom prst="rect">
            <a:avLst/>
          </a:prstGeom>
        </p:spPr>
        <p:txBody>
          <a:bodyPr vert="horz" lIns="91440" tIns="0" rIns="91440" bIns="0" rtlCol="0" anchor="b"/>
          <a:lstStyle>
            <a:defPPr>
              <a:defRPr lang="en-US"/>
            </a:defPPr>
            <a:lvl1pPr marL="0" algn="r" defTabSz="914400" rtl="0" eaLnBrk="1" latinLnBrk="0" hangingPunct="1">
              <a:defRPr sz="1200" kern="1200">
                <a:solidFill>
                  <a:schemeClr val="tx1">
                    <a:tint val="75000"/>
                  </a:schemeClr>
                </a:solidFill>
                <a:latin typeface="Acherus Grotesque Regular"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6C1035"/>
              </a:solidFill>
              <a:latin typeface="Crimson Text" panose="02000503000000000000" pitchFamily="2" charset="0"/>
            </a:endParaRPr>
          </a:p>
        </p:txBody>
      </p:sp>
    </p:spTree>
    <p:extLst>
      <p:ext uri="{BB962C8B-B14F-4D97-AF65-F5344CB8AC3E}">
        <p14:creationId xmlns:p14="http://schemas.microsoft.com/office/powerpoint/2010/main" val="2437368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04128-91A3-E443-815C-DB8BDA2E50F8}"/>
              </a:ext>
            </a:extLst>
          </p:cNvPr>
          <p:cNvSpPr>
            <a:spLocks noGrp="1"/>
          </p:cNvSpPr>
          <p:nvPr>
            <p:ph type="title"/>
          </p:nvPr>
        </p:nvSpPr>
        <p:spPr>
          <a:xfrm>
            <a:off x="519545" y="365125"/>
            <a:ext cx="11242962"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F60102B-07A0-A44C-9A41-71E1412724E2}"/>
              </a:ext>
            </a:extLst>
          </p:cNvPr>
          <p:cNvSpPr>
            <a:spLocks noGrp="1"/>
          </p:cNvSpPr>
          <p:nvPr>
            <p:ph type="body" idx="1"/>
          </p:nvPr>
        </p:nvSpPr>
        <p:spPr>
          <a:xfrm>
            <a:off x="519544" y="1681163"/>
            <a:ext cx="547803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CAD08C-F926-3A45-B07A-85722DFAD7A0}"/>
              </a:ext>
            </a:extLst>
          </p:cNvPr>
          <p:cNvSpPr>
            <a:spLocks noGrp="1"/>
          </p:cNvSpPr>
          <p:nvPr>
            <p:ph sz="half" idx="2"/>
          </p:nvPr>
        </p:nvSpPr>
        <p:spPr>
          <a:xfrm>
            <a:off x="519544" y="2505075"/>
            <a:ext cx="547803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35E1BF-8D5A-BB42-9D72-CBA0D4038446}"/>
              </a:ext>
            </a:extLst>
          </p:cNvPr>
          <p:cNvSpPr>
            <a:spLocks noGrp="1"/>
          </p:cNvSpPr>
          <p:nvPr>
            <p:ph type="body" sz="quarter" idx="3"/>
          </p:nvPr>
        </p:nvSpPr>
        <p:spPr>
          <a:xfrm>
            <a:off x="6172199" y="1681163"/>
            <a:ext cx="559030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E1026B-FFB6-754F-A66F-95D86BB9F2BB}"/>
              </a:ext>
            </a:extLst>
          </p:cNvPr>
          <p:cNvSpPr>
            <a:spLocks noGrp="1"/>
          </p:cNvSpPr>
          <p:nvPr>
            <p:ph sz="quarter" idx="4"/>
          </p:nvPr>
        </p:nvSpPr>
        <p:spPr>
          <a:xfrm>
            <a:off x="6172200" y="2505075"/>
            <a:ext cx="559030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asted-image.pdf" descr="pasted-image.pdf">
            <a:extLst>
              <a:ext uri="{FF2B5EF4-FFF2-40B4-BE49-F238E27FC236}">
                <a16:creationId xmlns:a16="http://schemas.microsoft.com/office/drawing/2014/main" id="{67C769B4-4269-634F-90CF-E681ACF2BC40}"/>
              </a:ext>
            </a:extLst>
          </p:cNvPr>
          <p:cNvPicPr>
            <a:picLocks noChangeAspect="1"/>
          </p:cNvPicPr>
          <p:nvPr userDrawn="1"/>
        </p:nvPicPr>
        <p:blipFill>
          <a:blip r:embed="rId2"/>
          <a:stretch>
            <a:fillRect/>
          </a:stretch>
        </p:blipFill>
        <p:spPr>
          <a:xfrm>
            <a:off x="434904" y="280484"/>
            <a:ext cx="169282" cy="169282"/>
          </a:xfrm>
          <a:prstGeom prst="rect">
            <a:avLst/>
          </a:prstGeom>
          <a:ln w="12700">
            <a:miter lim="400000"/>
          </a:ln>
        </p:spPr>
      </p:pic>
      <p:sp>
        <p:nvSpPr>
          <p:cNvPr id="19" name="Date Placeholder 3">
            <a:extLst>
              <a:ext uri="{FF2B5EF4-FFF2-40B4-BE49-F238E27FC236}">
                <a16:creationId xmlns:a16="http://schemas.microsoft.com/office/drawing/2014/main" id="{3390F4B8-F39A-2B4D-AAFF-1D8ABA89537A}"/>
              </a:ext>
            </a:extLst>
          </p:cNvPr>
          <p:cNvSpPr>
            <a:spLocks noGrp="1"/>
          </p:cNvSpPr>
          <p:nvPr>
            <p:ph type="dt" sz="half" idx="10"/>
          </p:nvPr>
        </p:nvSpPr>
        <p:spPr>
          <a:xfrm>
            <a:off x="519545" y="6356350"/>
            <a:ext cx="3168475" cy="365125"/>
          </a:xfrm>
          <a:prstGeom prst="rect">
            <a:avLst/>
          </a:prstGeom>
        </p:spPr>
        <p:txBody>
          <a:bodyPr anchor="b"/>
          <a:lstStyle>
            <a:lvl1pPr>
              <a:defRPr sz="1200">
                <a:latin typeface="Crimson Text" panose="02000503000000000000" pitchFamily="2" charset="0"/>
              </a:defRPr>
            </a:lvl1pPr>
          </a:lstStyle>
          <a:p>
            <a:endParaRPr lang="en-US" dirty="0"/>
          </a:p>
        </p:txBody>
      </p:sp>
      <p:sp>
        <p:nvSpPr>
          <p:cNvPr id="20" name="Footer Placeholder 4">
            <a:extLst>
              <a:ext uri="{FF2B5EF4-FFF2-40B4-BE49-F238E27FC236}">
                <a16:creationId xmlns:a16="http://schemas.microsoft.com/office/drawing/2014/main" id="{D9F0BFB2-2BF7-8547-BE56-21852BAC40A7}"/>
              </a:ext>
            </a:extLst>
          </p:cNvPr>
          <p:cNvSpPr>
            <a:spLocks noGrp="1"/>
          </p:cNvSpPr>
          <p:nvPr>
            <p:ph type="ftr" sz="quarter" idx="11"/>
          </p:nvPr>
        </p:nvSpPr>
        <p:spPr>
          <a:xfrm>
            <a:off x="4038600" y="6356350"/>
            <a:ext cx="7284780" cy="365125"/>
          </a:xfrm>
          <a:prstGeom prst="rect">
            <a:avLst/>
          </a:prstGeom>
        </p:spPr>
        <p:txBody>
          <a:bodyPr rIns="0" anchor="b"/>
          <a:lstStyle>
            <a:lvl1pPr algn="r">
              <a:defRPr sz="1200">
                <a:latin typeface="Crimson Text" panose="02000503000000000000" pitchFamily="2" charset="0"/>
              </a:defRPr>
            </a:lvl1pPr>
          </a:lstStyle>
          <a:p>
            <a:endParaRPr lang="en-US" dirty="0"/>
          </a:p>
        </p:txBody>
      </p:sp>
      <p:sp>
        <p:nvSpPr>
          <p:cNvPr id="21" name="Slide Number Placeholder 5">
            <a:extLst>
              <a:ext uri="{FF2B5EF4-FFF2-40B4-BE49-F238E27FC236}">
                <a16:creationId xmlns:a16="http://schemas.microsoft.com/office/drawing/2014/main" id="{EE80335A-5B9C-F74E-BFD6-0A7082E370AA}"/>
              </a:ext>
            </a:extLst>
          </p:cNvPr>
          <p:cNvSpPr>
            <a:spLocks noGrp="1"/>
          </p:cNvSpPr>
          <p:nvPr>
            <p:ph type="sldNum" sz="quarter" idx="12"/>
          </p:nvPr>
        </p:nvSpPr>
        <p:spPr>
          <a:xfrm>
            <a:off x="11323380" y="6356350"/>
            <a:ext cx="439127" cy="365125"/>
          </a:xfrm>
          <a:prstGeom prst="rect">
            <a:avLst/>
          </a:prstGeom>
        </p:spPr>
        <p:txBody>
          <a:bodyPr lIns="0" anchor="b"/>
          <a:lstStyle>
            <a:lvl1pPr>
              <a:defRPr sz="1200">
                <a:latin typeface="Crimson Text" panose="02000503000000000000" pitchFamily="2" charset="0"/>
              </a:defRPr>
            </a:lvl1pPr>
          </a:lstStyle>
          <a:p>
            <a:r>
              <a:rPr lang="en-US" dirty="0">
                <a:solidFill>
                  <a:srgbClr val="6C1035"/>
                </a:solidFill>
              </a:rPr>
              <a:t>/</a:t>
            </a:r>
            <a:fld id="{DE7B4828-35C2-0F42-9C01-080F3351F9A2}"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sp>
        <p:nvSpPr>
          <p:cNvPr id="22" name="Slide Number Placeholder 5">
            <a:extLst>
              <a:ext uri="{FF2B5EF4-FFF2-40B4-BE49-F238E27FC236}">
                <a16:creationId xmlns:a16="http://schemas.microsoft.com/office/drawing/2014/main" id="{DC59E92A-52E2-6240-9B29-72D666C14EAE}"/>
              </a:ext>
            </a:extLst>
          </p:cNvPr>
          <p:cNvSpPr txBox="1">
            <a:spLocks/>
          </p:cNvSpPr>
          <p:nvPr userDrawn="1"/>
        </p:nvSpPr>
        <p:spPr>
          <a:xfrm>
            <a:off x="11135032" y="6356350"/>
            <a:ext cx="188348" cy="365125"/>
          </a:xfrm>
          <a:prstGeom prst="rect">
            <a:avLst/>
          </a:prstGeom>
        </p:spPr>
        <p:txBody>
          <a:bodyPr vert="horz" lIns="91440" tIns="0" rIns="91440" bIns="0" rtlCol="0" anchor="b"/>
          <a:lstStyle>
            <a:defPPr>
              <a:defRPr lang="en-US"/>
            </a:defPPr>
            <a:lvl1pPr marL="0" algn="r" defTabSz="914400" rtl="0" eaLnBrk="1" latinLnBrk="0" hangingPunct="1">
              <a:defRPr sz="1200" kern="1200">
                <a:solidFill>
                  <a:schemeClr val="tx1">
                    <a:tint val="75000"/>
                  </a:schemeClr>
                </a:solidFill>
                <a:latin typeface="Acherus Grotesque Regular"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6C1035"/>
              </a:solidFill>
              <a:latin typeface="Crimson Text" panose="02000503000000000000" pitchFamily="2" charset="0"/>
            </a:endParaRPr>
          </a:p>
        </p:txBody>
      </p:sp>
    </p:spTree>
    <p:extLst>
      <p:ext uri="{BB962C8B-B14F-4D97-AF65-F5344CB8AC3E}">
        <p14:creationId xmlns:p14="http://schemas.microsoft.com/office/powerpoint/2010/main" val="395831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4640-9B66-234B-83B9-53735E04F3F1}"/>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pic>
        <p:nvPicPr>
          <p:cNvPr id="10" name="pasted-image.pdf" descr="pasted-image.pdf">
            <a:extLst>
              <a:ext uri="{FF2B5EF4-FFF2-40B4-BE49-F238E27FC236}">
                <a16:creationId xmlns:a16="http://schemas.microsoft.com/office/drawing/2014/main" id="{0023F7D3-53CA-BA41-917F-812A61EE0115}"/>
              </a:ext>
            </a:extLst>
          </p:cNvPr>
          <p:cNvPicPr>
            <a:picLocks noChangeAspect="1"/>
          </p:cNvPicPr>
          <p:nvPr userDrawn="1"/>
        </p:nvPicPr>
        <p:blipFill>
          <a:blip r:embed="rId2"/>
          <a:stretch>
            <a:fillRect/>
          </a:stretch>
        </p:blipFill>
        <p:spPr>
          <a:xfrm>
            <a:off x="434904" y="280484"/>
            <a:ext cx="169282" cy="169282"/>
          </a:xfrm>
          <a:prstGeom prst="rect">
            <a:avLst/>
          </a:prstGeom>
          <a:ln w="12700">
            <a:miter lim="400000"/>
          </a:ln>
        </p:spPr>
      </p:pic>
      <p:sp>
        <p:nvSpPr>
          <p:cNvPr id="15" name="Date Placeholder 3">
            <a:extLst>
              <a:ext uri="{FF2B5EF4-FFF2-40B4-BE49-F238E27FC236}">
                <a16:creationId xmlns:a16="http://schemas.microsoft.com/office/drawing/2014/main" id="{3204DE00-4AAE-DD48-860F-B52AE5776C25}"/>
              </a:ext>
            </a:extLst>
          </p:cNvPr>
          <p:cNvSpPr>
            <a:spLocks noGrp="1"/>
          </p:cNvSpPr>
          <p:nvPr>
            <p:ph type="dt" sz="half" idx="2"/>
          </p:nvPr>
        </p:nvSpPr>
        <p:spPr>
          <a:xfrm>
            <a:off x="519545" y="6356350"/>
            <a:ext cx="3168475" cy="365125"/>
          </a:xfrm>
          <a:prstGeom prst="rect">
            <a:avLst/>
          </a:prstGeom>
        </p:spPr>
        <p:txBody>
          <a:bodyPr anchor="b"/>
          <a:lstStyle>
            <a:lvl1pPr>
              <a:defRPr sz="1200">
                <a:latin typeface="Crimson Text" panose="02000503000000000000" pitchFamily="2" charset="0"/>
              </a:defRPr>
            </a:lvl1pPr>
          </a:lstStyle>
          <a:p>
            <a:endParaRPr lang="en-US" dirty="0"/>
          </a:p>
        </p:txBody>
      </p:sp>
      <p:sp>
        <p:nvSpPr>
          <p:cNvPr id="16" name="Footer Placeholder 4">
            <a:extLst>
              <a:ext uri="{FF2B5EF4-FFF2-40B4-BE49-F238E27FC236}">
                <a16:creationId xmlns:a16="http://schemas.microsoft.com/office/drawing/2014/main" id="{B5D5BEC0-1AED-8649-9F51-A34D340F0380}"/>
              </a:ext>
            </a:extLst>
          </p:cNvPr>
          <p:cNvSpPr>
            <a:spLocks noGrp="1"/>
          </p:cNvSpPr>
          <p:nvPr>
            <p:ph type="ftr" sz="quarter" idx="3"/>
          </p:nvPr>
        </p:nvSpPr>
        <p:spPr>
          <a:xfrm>
            <a:off x="4038600" y="6356350"/>
            <a:ext cx="7284780" cy="365125"/>
          </a:xfrm>
          <a:prstGeom prst="rect">
            <a:avLst/>
          </a:prstGeom>
        </p:spPr>
        <p:txBody>
          <a:bodyPr rIns="0" anchor="b"/>
          <a:lstStyle>
            <a:lvl1pPr algn="r">
              <a:defRPr sz="1200">
                <a:latin typeface="Crimson Text" panose="02000503000000000000" pitchFamily="2" charset="0"/>
              </a:defRPr>
            </a:lvl1pPr>
          </a:lstStyle>
          <a:p>
            <a:endParaRPr lang="en-US" dirty="0"/>
          </a:p>
        </p:txBody>
      </p:sp>
      <p:sp>
        <p:nvSpPr>
          <p:cNvPr id="17" name="Slide Number Placeholder 5">
            <a:extLst>
              <a:ext uri="{FF2B5EF4-FFF2-40B4-BE49-F238E27FC236}">
                <a16:creationId xmlns:a16="http://schemas.microsoft.com/office/drawing/2014/main" id="{014DC8A9-DB67-AA4D-82BC-20D160170A8B}"/>
              </a:ext>
            </a:extLst>
          </p:cNvPr>
          <p:cNvSpPr>
            <a:spLocks noGrp="1"/>
          </p:cNvSpPr>
          <p:nvPr>
            <p:ph type="sldNum" sz="quarter" idx="4"/>
          </p:nvPr>
        </p:nvSpPr>
        <p:spPr>
          <a:xfrm>
            <a:off x="11323380" y="6356350"/>
            <a:ext cx="439127" cy="365125"/>
          </a:xfrm>
          <a:prstGeom prst="rect">
            <a:avLst/>
          </a:prstGeom>
        </p:spPr>
        <p:txBody>
          <a:bodyPr lIns="0" anchor="b"/>
          <a:lstStyle>
            <a:lvl1pPr>
              <a:defRPr sz="1200">
                <a:latin typeface="Crimson Text" panose="02000503000000000000" pitchFamily="2" charset="0"/>
              </a:defRPr>
            </a:lvl1pPr>
          </a:lstStyle>
          <a:p>
            <a:r>
              <a:rPr lang="en-US" dirty="0">
                <a:solidFill>
                  <a:srgbClr val="6C1035"/>
                </a:solidFill>
              </a:rPr>
              <a:t>/</a:t>
            </a:r>
            <a:fld id="{DE7B4828-35C2-0F42-9C01-080F3351F9A2}"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sp>
        <p:nvSpPr>
          <p:cNvPr id="18" name="Slide Number Placeholder 5">
            <a:extLst>
              <a:ext uri="{FF2B5EF4-FFF2-40B4-BE49-F238E27FC236}">
                <a16:creationId xmlns:a16="http://schemas.microsoft.com/office/drawing/2014/main" id="{9CC89173-451E-A94E-AF46-DF52FB3B4C86}"/>
              </a:ext>
            </a:extLst>
          </p:cNvPr>
          <p:cNvSpPr txBox="1">
            <a:spLocks/>
          </p:cNvSpPr>
          <p:nvPr userDrawn="1"/>
        </p:nvSpPr>
        <p:spPr>
          <a:xfrm>
            <a:off x="11135032" y="6356350"/>
            <a:ext cx="188348" cy="365125"/>
          </a:xfrm>
          <a:prstGeom prst="rect">
            <a:avLst/>
          </a:prstGeom>
        </p:spPr>
        <p:txBody>
          <a:bodyPr vert="horz" lIns="91440" tIns="0" rIns="91440" bIns="0" rtlCol="0" anchor="b"/>
          <a:lstStyle>
            <a:defPPr>
              <a:defRPr lang="en-US"/>
            </a:defPPr>
            <a:lvl1pPr marL="0" algn="r" defTabSz="914400" rtl="0" eaLnBrk="1" latinLnBrk="0" hangingPunct="1">
              <a:defRPr sz="1200" kern="1200">
                <a:solidFill>
                  <a:schemeClr val="tx1">
                    <a:tint val="75000"/>
                  </a:schemeClr>
                </a:solidFill>
                <a:latin typeface="Acherus Grotesque Regular"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6C1035"/>
              </a:solidFill>
              <a:latin typeface="Crimson Text" panose="02000503000000000000" pitchFamily="2" charset="0"/>
            </a:endParaRPr>
          </a:p>
        </p:txBody>
      </p:sp>
    </p:spTree>
    <p:extLst>
      <p:ext uri="{BB962C8B-B14F-4D97-AF65-F5344CB8AC3E}">
        <p14:creationId xmlns:p14="http://schemas.microsoft.com/office/powerpoint/2010/main" val="3919944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4640-9B66-234B-83B9-53735E04F3F1}"/>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pic>
        <p:nvPicPr>
          <p:cNvPr id="10" name="pasted-image.pdf" descr="pasted-image.pdf">
            <a:extLst>
              <a:ext uri="{FF2B5EF4-FFF2-40B4-BE49-F238E27FC236}">
                <a16:creationId xmlns:a16="http://schemas.microsoft.com/office/drawing/2014/main" id="{0023F7D3-53CA-BA41-917F-812A61EE0115}"/>
              </a:ext>
            </a:extLst>
          </p:cNvPr>
          <p:cNvPicPr>
            <a:picLocks noChangeAspect="1"/>
          </p:cNvPicPr>
          <p:nvPr userDrawn="1"/>
        </p:nvPicPr>
        <p:blipFill>
          <a:blip r:embed="rId2"/>
          <a:stretch>
            <a:fillRect/>
          </a:stretch>
        </p:blipFill>
        <p:spPr>
          <a:xfrm>
            <a:off x="434904" y="280484"/>
            <a:ext cx="169282" cy="169282"/>
          </a:xfrm>
          <a:prstGeom prst="rect">
            <a:avLst/>
          </a:prstGeom>
          <a:ln w="12700">
            <a:miter lim="400000"/>
          </a:ln>
        </p:spPr>
      </p:pic>
      <p:sp>
        <p:nvSpPr>
          <p:cNvPr id="15" name="Date Placeholder 3">
            <a:extLst>
              <a:ext uri="{FF2B5EF4-FFF2-40B4-BE49-F238E27FC236}">
                <a16:creationId xmlns:a16="http://schemas.microsoft.com/office/drawing/2014/main" id="{3204DE00-4AAE-DD48-860F-B52AE5776C25}"/>
              </a:ext>
            </a:extLst>
          </p:cNvPr>
          <p:cNvSpPr>
            <a:spLocks noGrp="1"/>
          </p:cNvSpPr>
          <p:nvPr>
            <p:ph type="dt" sz="half" idx="2"/>
          </p:nvPr>
        </p:nvSpPr>
        <p:spPr>
          <a:xfrm>
            <a:off x="519545" y="6356350"/>
            <a:ext cx="3168475" cy="365125"/>
          </a:xfrm>
          <a:prstGeom prst="rect">
            <a:avLst/>
          </a:prstGeom>
        </p:spPr>
        <p:txBody>
          <a:bodyPr anchor="b"/>
          <a:lstStyle>
            <a:lvl1pPr>
              <a:defRPr sz="1200">
                <a:latin typeface="Crimson Text" panose="02000503000000000000" pitchFamily="2" charset="0"/>
              </a:defRPr>
            </a:lvl1pPr>
          </a:lstStyle>
          <a:p>
            <a:endParaRPr lang="en-US" dirty="0"/>
          </a:p>
        </p:txBody>
      </p:sp>
      <p:sp>
        <p:nvSpPr>
          <p:cNvPr id="16" name="Footer Placeholder 4">
            <a:extLst>
              <a:ext uri="{FF2B5EF4-FFF2-40B4-BE49-F238E27FC236}">
                <a16:creationId xmlns:a16="http://schemas.microsoft.com/office/drawing/2014/main" id="{B5D5BEC0-1AED-8649-9F51-A34D340F0380}"/>
              </a:ext>
            </a:extLst>
          </p:cNvPr>
          <p:cNvSpPr>
            <a:spLocks noGrp="1"/>
          </p:cNvSpPr>
          <p:nvPr>
            <p:ph type="ftr" sz="quarter" idx="3"/>
          </p:nvPr>
        </p:nvSpPr>
        <p:spPr>
          <a:xfrm>
            <a:off x="4038600" y="6356350"/>
            <a:ext cx="7284780" cy="365125"/>
          </a:xfrm>
          <a:prstGeom prst="rect">
            <a:avLst/>
          </a:prstGeom>
        </p:spPr>
        <p:txBody>
          <a:bodyPr rIns="0" anchor="b"/>
          <a:lstStyle>
            <a:lvl1pPr algn="r">
              <a:defRPr sz="1200">
                <a:latin typeface="Crimson Text" panose="02000503000000000000" pitchFamily="2" charset="0"/>
              </a:defRPr>
            </a:lvl1pPr>
          </a:lstStyle>
          <a:p>
            <a:endParaRPr lang="en-US" dirty="0"/>
          </a:p>
        </p:txBody>
      </p:sp>
      <p:sp>
        <p:nvSpPr>
          <p:cNvPr id="17" name="Slide Number Placeholder 5">
            <a:extLst>
              <a:ext uri="{FF2B5EF4-FFF2-40B4-BE49-F238E27FC236}">
                <a16:creationId xmlns:a16="http://schemas.microsoft.com/office/drawing/2014/main" id="{014DC8A9-DB67-AA4D-82BC-20D160170A8B}"/>
              </a:ext>
            </a:extLst>
          </p:cNvPr>
          <p:cNvSpPr>
            <a:spLocks noGrp="1"/>
          </p:cNvSpPr>
          <p:nvPr>
            <p:ph type="sldNum" sz="quarter" idx="4"/>
          </p:nvPr>
        </p:nvSpPr>
        <p:spPr>
          <a:xfrm>
            <a:off x="11323380" y="6356350"/>
            <a:ext cx="439127" cy="365125"/>
          </a:xfrm>
          <a:prstGeom prst="rect">
            <a:avLst/>
          </a:prstGeom>
        </p:spPr>
        <p:txBody>
          <a:bodyPr lIns="0" anchor="b"/>
          <a:lstStyle>
            <a:lvl1pPr>
              <a:defRPr sz="1200">
                <a:solidFill>
                  <a:schemeClr val="tx1">
                    <a:lumMod val="50000"/>
                    <a:lumOff val="50000"/>
                  </a:schemeClr>
                </a:solidFill>
                <a:latin typeface="Crimson Text" panose="02000503000000000000" pitchFamily="2" charset="0"/>
              </a:defRPr>
            </a:lvl1pPr>
          </a:lstStyle>
          <a:p>
            <a:r>
              <a:rPr lang="en-US" dirty="0"/>
              <a:t>/</a:t>
            </a:r>
            <a:fld id="{DE7B4828-35C2-0F42-9C01-080F3351F9A2}" type="slidenum">
              <a:rPr lang="en-US" smtClean="0"/>
              <a:pPr/>
              <a:t>‹#›</a:t>
            </a:fld>
            <a:endParaRPr lang="en-US" dirty="0"/>
          </a:p>
        </p:txBody>
      </p:sp>
      <p:sp>
        <p:nvSpPr>
          <p:cNvPr id="18" name="Slide Number Placeholder 5">
            <a:extLst>
              <a:ext uri="{FF2B5EF4-FFF2-40B4-BE49-F238E27FC236}">
                <a16:creationId xmlns:a16="http://schemas.microsoft.com/office/drawing/2014/main" id="{9CC89173-451E-A94E-AF46-DF52FB3B4C86}"/>
              </a:ext>
            </a:extLst>
          </p:cNvPr>
          <p:cNvSpPr txBox="1">
            <a:spLocks/>
          </p:cNvSpPr>
          <p:nvPr userDrawn="1"/>
        </p:nvSpPr>
        <p:spPr>
          <a:xfrm>
            <a:off x="11135032" y="6356350"/>
            <a:ext cx="188348" cy="365125"/>
          </a:xfrm>
          <a:prstGeom prst="rect">
            <a:avLst/>
          </a:prstGeom>
        </p:spPr>
        <p:txBody>
          <a:bodyPr vert="horz" lIns="91440" tIns="0" rIns="91440" bIns="0" rtlCol="0" anchor="b"/>
          <a:lstStyle>
            <a:defPPr>
              <a:defRPr lang="en-US"/>
            </a:defPPr>
            <a:lvl1pPr marL="0" algn="r" defTabSz="914400" rtl="0" eaLnBrk="1" latinLnBrk="0" hangingPunct="1">
              <a:defRPr sz="1200" kern="1200">
                <a:solidFill>
                  <a:schemeClr val="tx1">
                    <a:tint val="75000"/>
                  </a:schemeClr>
                </a:solidFill>
                <a:latin typeface="Acherus Grotesque Regular"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6C1035"/>
              </a:solidFill>
              <a:latin typeface="Crimson Text" panose="02000503000000000000" pitchFamily="2" charset="0"/>
            </a:endParaRPr>
          </a:p>
        </p:txBody>
      </p:sp>
      <p:sp>
        <p:nvSpPr>
          <p:cNvPr id="8" name="Oval 26">
            <a:extLst>
              <a:ext uri="{FF2B5EF4-FFF2-40B4-BE49-F238E27FC236}">
                <a16:creationId xmlns:a16="http://schemas.microsoft.com/office/drawing/2014/main" id="{1E21605C-5122-514B-9992-63B6F9DEBD84}"/>
              </a:ext>
            </a:extLst>
          </p:cNvPr>
          <p:cNvSpPr/>
          <p:nvPr userDrawn="1"/>
        </p:nvSpPr>
        <p:spPr>
          <a:xfrm>
            <a:off x="861821" y="2272785"/>
            <a:ext cx="1462723" cy="1462723"/>
          </a:xfrm>
          <a:prstGeom prst="ellipse">
            <a:avLst/>
          </a:prstGeom>
          <a:ln w="6350">
            <a:solidFill>
              <a:schemeClr val="accent2"/>
            </a:solidFill>
            <a:prstDash val="dash"/>
            <a:miter/>
          </a:ln>
        </p:spPr>
        <p:txBody>
          <a:bodyPr lIns="45719" rIns="45719" anchor="ctr"/>
          <a:lstStyle/>
          <a:p>
            <a:pPr algn="ctr">
              <a:defRPr>
                <a:solidFill>
                  <a:schemeClr val="accent2"/>
                </a:solidFill>
              </a:defRPr>
            </a:pPr>
            <a:endParaRPr/>
          </a:p>
        </p:txBody>
      </p:sp>
      <p:sp>
        <p:nvSpPr>
          <p:cNvPr id="9" name="Oval 26">
            <a:extLst>
              <a:ext uri="{FF2B5EF4-FFF2-40B4-BE49-F238E27FC236}">
                <a16:creationId xmlns:a16="http://schemas.microsoft.com/office/drawing/2014/main" id="{13A1E576-CA6B-F941-96C8-E1474DB0F7D1}"/>
              </a:ext>
            </a:extLst>
          </p:cNvPr>
          <p:cNvSpPr/>
          <p:nvPr userDrawn="1"/>
        </p:nvSpPr>
        <p:spPr>
          <a:xfrm>
            <a:off x="861368" y="4215885"/>
            <a:ext cx="1462723" cy="1462723"/>
          </a:xfrm>
          <a:prstGeom prst="ellipse">
            <a:avLst/>
          </a:prstGeom>
          <a:ln w="6350">
            <a:solidFill>
              <a:schemeClr val="accent2"/>
            </a:solidFill>
            <a:prstDash val="dash"/>
            <a:miter/>
          </a:ln>
        </p:spPr>
        <p:txBody>
          <a:bodyPr lIns="45719" rIns="45719" anchor="ctr"/>
          <a:lstStyle/>
          <a:p>
            <a:pPr algn="ctr">
              <a:defRPr>
                <a:solidFill>
                  <a:schemeClr val="accent2"/>
                </a:solidFill>
              </a:defRPr>
            </a:pPr>
            <a:endParaRPr/>
          </a:p>
        </p:txBody>
      </p:sp>
      <p:sp>
        <p:nvSpPr>
          <p:cNvPr id="11" name="Oval 26">
            <a:extLst>
              <a:ext uri="{FF2B5EF4-FFF2-40B4-BE49-F238E27FC236}">
                <a16:creationId xmlns:a16="http://schemas.microsoft.com/office/drawing/2014/main" id="{9BB64997-408B-6B47-9C2A-DC36B9E7B924}"/>
              </a:ext>
            </a:extLst>
          </p:cNvPr>
          <p:cNvSpPr/>
          <p:nvPr userDrawn="1"/>
        </p:nvSpPr>
        <p:spPr>
          <a:xfrm>
            <a:off x="6437121" y="2272785"/>
            <a:ext cx="1462723" cy="1462723"/>
          </a:xfrm>
          <a:prstGeom prst="ellipse">
            <a:avLst/>
          </a:prstGeom>
          <a:ln w="6350">
            <a:solidFill>
              <a:schemeClr val="accent2"/>
            </a:solidFill>
            <a:prstDash val="dash"/>
            <a:miter/>
          </a:ln>
        </p:spPr>
        <p:txBody>
          <a:bodyPr lIns="45719" rIns="45719" anchor="ctr"/>
          <a:lstStyle/>
          <a:p>
            <a:pPr algn="ctr">
              <a:defRPr>
                <a:solidFill>
                  <a:schemeClr val="accent2"/>
                </a:solidFill>
              </a:defRPr>
            </a:pPr>
            <a:endParaRPr/>
          </a:p>
        </p:txBody>
      </p:sp>
      <p:sp>
        <p:nvSpPr>
          <p:cNvPr id="12" name="Oval 26">
            <a:extLst>
              <a:ext uri="{FF2B5EF4-FFF2-40B4-BE49-F238E27FC236}">
                <a16:creationId xmlns:a16="http://schemas.microsoft.com/office/drawing/2014/main" id="{B3C2A46B-71D8-F948-933E-72A1FC89D24F}"/>
              </a:ext>
            </a:extLst>
          </p:cNvPr>
          <p:cNvSpPr/>
          <p:nvPr userDrawn="1"/>
        </p:nvSpPr>
        <p:spPr>
          <a:xfrm>
            <a:off x="6436668" y="4215885"/>
            <a:ext cx="1462723" cy="1462723"/>
          </a:xfrm>
          <a:prstGeom prst="ellipse">
            <a:avLst/>
          </a:prstGeom>
          <a:ln w="6350">
            <a:solidFill>
              <a:schemeClr val="accent2"/>
            </a:solidFill>
            <a:prstDash val="dash"/>
            <a:miter/>
          </a:ln>
        </p:spPr>
        <p:txBody>
          <a:bodyPr lIns="45719" rIns="45719" anchor="ctr"/>
          <a:lstStyle/>
          <a:p>
            <a:pPr algn="ctr">
              <a:defRPr>
                <a:solidFill>
                  <a:schemeClr val="accent2"/>
                </a:solidFill>
              </a:defRPr>
            </a:pPr>
            <a:endParaRPr/>
          </a:p>
        </p:txBody>
      </p:sp>
      <p:sp>
        <p:nvSpPr>
          <p:cNvPr id="13" name="Picture Placeholder 35">
            <a:extLst>
              <a:ext uri="{FF2B5EF4-FFF2-40B4-BE49-F238E27FC236}">
                <a16:creationId xmlns:a16="http://schemas.microsoft.com/office/drawing/2014/main" id="{59AF9205-A958-D346-B371-D20C1B492FC9}"/>
              </a:ext>
            </a:extLst>
          </p:cNvPr>
          <p:cNvSpPr>
            <a:spLocks noGrp="1"/>
          </p:cNvSpPr>
          <p:nvPr>
            <p:ph type="pic" sz="quarter" idx="10" hasCustomPrompt="1"/>
          </p:nvPr>
        </p:nvSpPr>
        <p:spPr>
          <a:xfrm>
            <a:off x="975051" y="2367685"/>
            <a:ext cx="1246573" cy="1270972"/>
          </a:xfrm>
          <a:prstGeom prst="ellipse">
            <a:avLst/>
          </a:prstGeom>
        </p:spPr>
        <p:txBody>
          <a:bodyPr/>
          <a:lstStyle>
            <a:lvl1pPr>
              <a:defRPr sz="1200"/>
            </a:lvl1pPr>
          </a:lstStyle>
          <a:p>
            <a:r>
              <a:rPr lang="en-US" dirty="0"/>
              <a:t>Drag photo or click icon to add picture</a:t>
            </a:r>
          </a:p>
        </p:txBody>
      </p:sp>
      <p:sp>
        <p:nvSpPr>
          <p:cNvPr id="14" name="Picture Placeholder 35">
            <a:extLst>
              <a:ext uri="{FF2B5EF4-FFF2-40B4-BE49-F238E27FC236}">
                <a16:creationId xmlns:a16="http://schemas.microsoft.com/office/drawing/2014/main" id="{E8B44538-C19C-4C41-ACBD-53904CA0D0E9}"/>
              </a:ext>
            </a:extLst>
          </p:cNvPr>
          <p:cNvSpPr>
            <a:spLocks noGrp="1"/>
          </p:cNvSpPr>
          <p:nvPr>
            <p:ph type="pic" sz="quarter" idx="11" hasCustomPrompt="1"/>
          </p:nvPr>
        </p:nvSpPr>
        <p:spPr>
          <a:xfrm>
            <a:off x="975051" y="4312737"/>
            <a:ext cx="1246573" cy="1270972"/>
          </a:xfrm>
          <a:prstGeom prst="ellipse">
            <a:avLst/>
          </a:prstGeom>
        </p:spPr>
        <p:txBody>
          <a:bodyPr/>
          <a:lstStyle>
            <a:lvl1pPr>
              <a:defRPr sz="1200"/>
            </a:lvl1pPr>
          </a:lstStyle>
          <a:p>
            <a:r>
              <a:rPr lang="en-US" dirty="0"/>
              <a:t>Drag photo or click icon to add picture</a:t>
            </a:r>
          </a:p>
        </p:txBody>
      </p:sp>
      <p:sp>
        <p:nvSpPr>
          <p:cNvPr id="19" name="Picture Placeholder 35">
            <a:extLst>
              <a:ext uri="{FF2B5EF4-FFF2-40B4-BE49-F238E27FC236}">
                <a16:creationId xmlns:a16="http://schemas.microsoft.com/office/drawing/2014/main" id="{759DE39D-2D1A-A54B-9D71-023F4A3EED88}"/>
              </a:ext>
            </a:extLst>
          </p:cNvPr>
          <p:cNvSpPr>
            <a:spLocks noGrp="1"/>
          </p:cNvSpPr>
          <p:nvPr>
            <p:ph type="pic" sz="quarter" idx="12" hasCustomPrompt="1"/>
          </p:nvPr>
        </p:nvSpPr>
        <p:spPr>
          <a:xfrm>
            <a:off x="6543820" y="2367685"/>
            <a:ext cx="1246573" cy="1270972"/>
          </a:xfrm>
          <a:prstGeom prst="ellipse">
            <a:avLst/>
          </a:prstGeom>
        </p:spPr>
        <p:txBody>
          <a:bodyPr/>
          <a:lstStyle>
            <a:lvl1pPr>
              <a:defRPr sz="1200"/>
            </a:lvl1pPr>
          </a:lstStyle>
          <a:p>
            <a:r>
              <a:rPr lang="en-US" dirty="0"/>
              <a:t>Drag photo or click icon to add picture</a:t>
            </a:r>
          </a:p>
        </p:txBody>
      </p:sp>
      <p:sp>
        <p:nvSpPr>
          <p:cNvPr id="20" name="Picture Placeholder 35">
            <a:extLst>
              <a:ext uri="{FF2B5EF4-FFF2-40B4-BE49-F238E27FC236}">
                <a16:creationId xmlns:a16="http://schemas.microsoft.com/office/drawing/2014/main" id="{B86B176D-4DB6-E447-895E-C7891054A319}"/>
              </a:ext>
            </a:extLst>
          </p:cNvPr>
          <p:cNvSpPr>
            <a:spLocks noGrp="1"/>
          </p:cNvSpPr>
          <p:nvPr>
            <p:ph type="pic" sz="quarter" idx="13" hasCustomPrompt="1"/>
          </p:nvPr>
        </p:nvSpPr>
        <p:spPr>
          <a:xfrm>
            <a:off x="6543819" y="4311760"/>
            <a:ext cx="1246573" cy="1270972"/>
          </a:xfrm>
          <a:prstGeom prst="ellipse">
            <a:avLst/>
          </a:prstGeom>
        </p:spPr>
        <p:txBody>
          <a:bodyPr/>
          <a:lstStyle>
            <a:lvl1pPr>
              <a:defRPr sz="1200"/>
            </a:lvl1pPr>
          </a:lstStyle>
          <a:p>
            <a:r>
              <a:rPr lang="en-US" dirty="0"/>
              <a:t>Drag photo or click icon to add picture</a:t>
            </a:r>
          </a:p>
        </p:txBody>
      </p:sp>
    </p:spTree>
    <p:extLst>
      <p:ext uri="{BB962C8B-B14F-4D97-AF65-F5344CB8AC3E}">
        <p14:creationId xmlns:p14="http://schemas.microsoft.com/office/powerpoint/2010/main" val="1479997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6DCFA3-8385-774D-9934-F01655DD77B5}"/>
              </a:ext>
            </a:extLst>
          </p:cNvPr>
          <p:cNvSpPr>
            <a:spLocks noGrp="1"/>
          </p:cNvSpPr>
          <p:nvPr>
            <p:ph type="title"/>
          </p:nvPr>
        </p:nvSpPr>
        <p:spPr>
          <a:xfrm>
            <a:off x="519545" y="365125"/>
            <a:ext cx="1124296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0DBEB4-A092-6646-A214-EECD6AB8A8B8}"/>
              </a:ext>
            </a:extLst>
          </p:cNvPr>
          <p:cNvSpPr>
            <a:spLocks noGrp="1"/>
          </p:cNvSpPr>
          <p:nvPr>
            <p:ph type="body" idx="1"/>
          </p:nvPr>
        </p:nvSpPr>
        <p:spPr>
          <a:xfrm>
            <a:off x="519545" y="1825625"/>
            <a:ext cx="11242963"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C214097F-4A64-2146-9253-AE45E66308CE}"/>
              </a:ext>
            </a:extLst>
          </p:cNvPr>
          <p:cNvSpPr>
            <a:spLocks noGrp="1"/>
          </p:cNvSpPr>
          <p:nvPr>
            <p:ph type="dt" sz="half" idx="2"/>
          </p:nvPr>
        </p:nvSpPr>
        <p:spPr>
          <a:xfrm>
            <a:off x="519545" y="6356350"/>
            <a:ext cx="3168475" cy="365125"/>
          </a:xfrm>
          <a:prstGeom prst="rect">
            <a:avLst/>
          </a:prstGeom>
        </p:spPr>
        <p:txBody>
          <a:bodyPr anchor="b"/>
          <a:lstStyle>
            <a:lvl1pPr>
              <a:defRPr sz="1200">
                <a:solidFill>
                  <a:schemeClr val="tx1">
                    <a:lumMod val="50000"/>
                    <a:lumOff val="50000"/>
                  </a:schemeClr>
                </a:solidFill>
                <a:latin typeface="Crimson Text" panose="02000503000000000000" pitchFamily="2" charset="0"/>
              </a:defRPr>
            </a:lvl1pPr>
          </a:lstStyle>
          <a:p>
            <a:endParaRPr lang="en-US" dirty="0"/>
          </a:p>
        </p:txBody>
      </p:sp>
      <p:sp>
        <p:nvSpPr>
          <p:cNvPr id="17" name="Footer Placeholder 4">
            <a:extLst>
              <a:ext uri="{FF2B5EF4-FFF2-40B4-BE49-F238E27FC236}">
                <a16:creationId xmlns:a16="http://schemas.microsoft.com/office/drawing/2014/main" id="{90E741A0-2010-2E48-9202-6EC2C0FDB667}"/>
              </a:ext>
            </a:extLst>
          </p:cNvPr>
          <p:cNvSpPr>
            <a:spLocks noGrp="1"/>
          </p:cNvSpPr>
          <p:nvPr>
            <p:ph type="ftr" sz="quarter" idx="3"/>
          </p:nvPr>
        </p:nvSpPr>
        <p:spPr>
          <a:xfrm>
            <a:off x="4038600" y="6356350"/>
            <a:ext cx="7284780" cy="365125"/>
          </a:xfrm>
          <a:prstGeom prst="rect">
            <a:avLst/>
          </a:prstGeom>
        </p:spPr>
        <p:txBody>
          <a:bodyPr rIns="0" anchor="b"/>
          <a:lstStyle>
            <a:lvl1pPr algn="r">
              <a:defRPr sz="1200">
                <a:solidFill>
                  <a:schemeClr val="tx1">
                    <a:lumMod val="50000"/>
                    <a:lumOff val="50000"/>
                  </a:schemeClr>
                </a:solidFill>
                <a:latin typeface="Crimson Text" panose="02000503000000000000" pitchFamily="2" charset="0"/>
              </a:defRPr>
            </a:lvl1pPr>
          </a:lstStyle>
          <a:p>
            <a:endParaRPr lang="en-US" dirty="0"/>
          </a:p>
        </p:txBody>
      </p:sp>
      <p:sp>
        <p:nvSpPr>
          <p:cNvPr id="18" name="Slide Number Placeholder 5">
            <a:extLst>
              <a:ext uri="{FF2B5EF4-FFF2-40B4-BE49-F238E27FC236}">
                <a16:creationId xmlns:a16="http://schemas.microsoft.com/office/drawing/2014/main" id="{753C9B5B-C9C8-7042-8BA3-88D4A6CF3BCD}"/>
              </a:ext>
            </a:extLst>
          </p:cNvPr>
          <p:cNvSpPr>
            <a:spLocks noGrp="1"/>
          </p:cNvSpPr>
          <p:nvPr>
            <p:ph type="sldNum" sz="quarter" idx="4"/>
          </p:nvPr>
        </p:nvSpPr>
        <p:spPr>
          <a:xfrm>
            <a:off x="11323380" y="6356350"/>
            <a:ext cx="439127" cy="365125"/>
          </a:xfrm>
          <a:prstGeom prst="rect">
            <a:avLst/>
          </a:prstGeom>
        </p:spPr>
        <p:txBody>
          <a:bodyPr lIns="0" anchor="b"/>
          <a:lstStyle>
            <a:lvl1pPr>
              <a:defRPr sz="1200">
                <a:latin typeface="Crimson Text" panose="02000503000000000000" pitchFamily="2" charset="0"/>
              </a:defRPr>
            </a:lvl1pPr>
          </a:lstStyle>
          <a:p>
            <a:r>
              <a:rPr lang="en-US" dirty="0">
                <a:solidFill>
                  <a:srgbClr val="6C1035"/>
                </a:solidFill>
              </a:rPr>
              <a:t>/</a:t>
            </a:r>
            <a:fld id="{DE7B4828-35C2-0F42-9C01-080F3351F9A2}"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sp>
        <p:nvSpPr>
          <p:cNvPr id="19" name="Slide Number Placeholder 5">
            <a:extLst>
              <a:ext uri="{FF2B5EF4-FFF2-40B4-BE49-F238E27FC236}">
                <a16:creationId xmlns:a16="http://schemas.microsoft.com/office/drawing/2014/main" id="{5AF0E3B5-3333-A348-A4FF-B595754491FA}"/>
              </a:ext>
            </a:extLst>
          </p:cNvPr>
          <p:cNvSpPr txBox="1">
            <a:spLocks/>
          </p:cNvSpPr>
          <p:nvPr userDrawn="1"/>
        </p:nvSpPr>
        <p:spPr>
          <a:xfrm>
            <a:off x="11135032" y="6356350"/>
            <a:ext cx="188348" cy="365125"/>
          </a:xfrm>
          <a:prstGeom prst="rect">
            <a:avLst/>
          </a:prstGeom>
        </p:spPr>
        <p:txBody>
          <a:bodyPr vert="horz" lIns="91440" tIns="0" rIns="91440" bIns="0" rtlCol="0" anchor="b"/>
          <a:lstStyle>
            <a:defPPr>
              <a:defRPr lang="en-US"/>
            </a:defPPr>
            <a:lvl1pPr marL="0" algn="r" defTabSz="914400" rtl="0" eaLnBrk="1" latinLnBrk="0" hangingPunct="1">
              <a:defRPr sz="1200" kern="1200">
                <a:solidFill>
                  <a:schemeClr val="tx1">
                    <a:tint val="75000"/>
                  </a:schemeClr>
                </a:solidFill>
                <a:latin typeface="Acherus Grotesque Regular"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6C1035"/>
              </a:solidFill>
              <a:latin typeface="Crimson Text" panose="02000503000000000000" pitchFamily="2" charset="0"/>
            </a:endParaRPr>
          </a:p>
        </p:txBody>
      </p:sp>
    </p:spTree>
    <p:extLst>
      <p:ext uri="{BB962C8B-B14F-4D97-AF65-F5344CB8AC3E}">
        <p14:creationId xmlns:p14="http://schemas.microsoft.com/office/powerpoint/2010/main" val="4074013556"/>
      </p:ext>
    </p:extLst>
  </p:cSld>
  <p:clrMap bg1="lt1" tx1="dk1" bg2="lt2" tx2="dk2" accent1="accent1" accent2="accent2" accent3="accent3" accent4="accent4" accent5="accent5" accent6="accent6" hlink="hlink" folHlink="folHlink"/>
  <p:sldLayoutIdLst>
    <p:sldLayoutId id="2147483661" r:id="rId1"/>
    <p:sldLayoutId id="2147483660" r:id="rId2"/>
    <p:sldLayoutId id="2147483663" r:id="rId3"/>
    <p:sldLayoutId id="2147483650" r:id="rId4"/>
    <p:sldLayoutId id="2147483651" r:id="rId5"/>
    <p:sldLayoutId id="2147483652" r:id="rId6"/>
    <p:sldLayoutId id="2147483653" r:id="rId7"/>
    <p:sldLayoutId id="2147483654" r:id="rId8"/>
    <p:sldLayoutId id="2147483662" r:id="rId9"/>
    <p:sldLayoutId id="2147483655" r:id="rId10"/>
    <p:sldLayoutId id="2147483679" r:id="rId11"/>
    <p:sldLayoutId id="2147483656" r:id="rId12"/>
    <p:sldLayoutId id="2147483664" r:id="rId13"/>
    <p:sldLayoutId id="2147483657" r:id="rId14"/>
    <p:sldLayoutId id="2147483658" r:id="rId15"/>
    <p:sldLayoutId id="2147483659"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sldNum="0" hdr="0" ftr="0" dt="0"/>
  <p:txStyles>
    <p:titleStyle>
      <a:lvl1pPr algn="l" defTabSz="914400" rtl="0" eaLnBrk="1" latinLnBrk="0" hangingPunct="1">
        <a:lnSpc>
          <a:spcPct val="90000"/>
        </a:lnSpc>
        <a:spcBef>
          <a:spcPct val="0"/>
        </a:spcBef>
        <a:buNone/>
        <a:defRPr sz="4000" kern="1200">
          <a:solidFill>
            <a:schemeClr val="tx1">
              <a:lumMod val="50000"/>
              <a:lumOff val="50000"/>
            </a:schemeClr>
          </a:solidFill>
          <a:latin typeface="Acherus Grotesque Regular" panose="02000505000000020004" pitchFamily="2"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Crimson Text" panose="02000503000000000000" pitchFamily="2" charset="0"/>
          <a:ea typeface="+mn-ea"/>
          <a:cs typeface="+mn-cs"/>
        </a:defRPr>
      </a:lvl1pPr>
      <a:lvl2pPr marL="685800" indent="-228600" algn="l" defTabSz="914400" rtl="0" eaLnBrk="1" latinLnBrk="0" hangingPunct="1">
        <a:lnSpc>
          <a:spcPct val="100000"/>
        </a:lnSpc>
        <a:spcBef>
          <a:spcPts val="500"/>
        </a:spcBef>
        <a:buFont typeface="Courier New" panose="02070309020205020404" pitchFamily="49" charset="0"/>
        <a:buChar char="o"/>
        <a:defRPr sz="2400" kern="1200">
          <a:solidFill>
            <a:schemeClr val="tx1"/>
          </a:solidFill>
          <a:latin typeface="Crimson Text" panose="02000503000000000000" pitchFamily="2" charset="0"/>
          <a:ea typeface="+mn-ea"/>
          <a:cs typeface="+mn-cs"/>
        </a:defRPr>
      </a:lvl2pPr>
      <a:lvl3pPr marL="1143000" indent="-228600" algn="l" defTabSz="914400" rtl="0" eaLnBrk="1" latinLnBrk="0" hangingPunct="1">
        <a:lnSpc>
          <a:spcPct val="100000"/>
        </a:lnSpc>
        <a:spcBef>
          <a:spcPts val="500"/>
        </a:spcBef>
        <a:buFont typeface="Wingdings" pitchFamily="2" charset="2"/>
        <a:buChar char="§"/>
        <a:defRPr sz="2000" kern="1200">
          <a:solidFill>
            <a:schemeClr val="tx1"/>
          </a:solidFill>
          <a:latin typeface="Crimson Text" panose="02000503000000000000" pitchFamily="2" charset="0"/>
          <a:ea typeface="+mn-ea"/>
          <a:cs typeface="+mn-cs"/>
        </a:defRPr>
      </a:lvl3pPr>
      <a:lvl4pPr marL="1600200" indent="-228600" algn="l" defTabSz="914400" rtl="0" eaLnBrk="1" latinLnBrk="0" hangingPunct="1">
        <a:lnSpc>
          <a:spcPct val="100000"/>
        </a:lnSpc>
        <a:spcBef>
          <a:spcPts val="500"/>
        </a:spcBef>
        <a:buFont typeface="Apple Symbols" panose="02000000000000000000" pitchFamily="2" charset="-79"/>
        <a:buChar char="☐"/>
        <a:defRPr sz="1800" kern="1200">
          <a:solidFill>
            <a:schemeClr val="tx1"/>
          </a:solidFill>
          <a:latin typeface="Crimson Text" panose="02000503000000000000" pitchFamily="2" charset="0"/>
          <a:ea typeface="+mn-ea"/>
          <a:cs typeface="+mn-cs"/>
        </a:defRPr>
      </a:lvl4pPr>
      <a:lvl5pPr marL="2057400" indent="-228600" algn="l" defTabSz="914400" rtl="0" eaLnBrk="1" latinLnBrk="0" hangingPunct="1">
        <a:lnSpc>
          <a:spcPct val="100000"/>
        </a:lnSpc>
        <a:spcBef>
          <a:spcPts val="500"/>
        </a:spcBef>
        <a:buFont typeface=".Hiragino Kaku Gothic Interface W3"/>
        <a:buChar char="▷"/>
        <a:defRPr sz="1800" kern="1200">
          <a:solidFill>
            <a:schemeClr val="tx1"/>
          </a:solidFill>
          <a:latin typeface="Crimson Text" panose="02000503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www.tc.gc.ca/eng/motorvehiclesafety/safevehicles-vehicle-safety-related-technologies-1068.htm"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6.jpg"/><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4F3D8-9372-0743-9F87-4B2C5317A8C4}"/>
              </a:ext>
            </a:extLst>
          </p:cNvPr>
          <p:cNvSpPr>
            <a:spLocks noGrp="1"/>
          </p:cNvSpPr>
          <p:nvPr>
            <p:ph type="title"/>
          </p:nvPr>
        </p:nvSpPr>
        <p:spPr/>
        <p:txBody>
          <a:bodyPr>
            <a:normAutofit/>
          </a:bodyPr>
          <a:lstStyle/>
          <a:p>
            <a:r>
              <a:rPr lang="en-US" sz="4400" dirty="0"/>
              <a:t>Aging and Driving</a:t>
            </a:r>
          </a:p>
        </p:txBody>
      </p:sp>
      <p:pic>
        <p:nvPicPr>
          <p:cNvPr id="7" name="Google Shape;114;p1">
            <a:extLst>
              <a:ext uri="{FF2B5EF4-FFF2-40B4-BE49-F238E27FC236}">
                <a16:creationId xmlns:a16="http://schemas.microsoft.com/office/drawing/2014/main" id="{885BCE53-9351-344C-AFDC-AEA300B0FC50}"/>
              </a:ext>
            </a:extLst>
          </p:cNvPr>
          <p:cNvPicPr preferRelativeResize="0">
            <a:picLocks/>
          </p:cNvPicPr>
          <p:nvPr/>
        </p:nvPicPr>
        <p:blipFill rotWithShape="1">
          <a:blip r:embed="rId2">
            <a:alphaModFix/>
          </a:blip>
          <a:srcRect t="14831" b="14831"/>
          <a:stretch/>
        </p:blipFill>
        <p:spPr>
          <a:xfrm>
            <a:off x="6635812" y="1272197"/>
            <a:ext cx="3652435" cy="3860800"/>
          </a:xfrm>
          <a:prstGeom prst="roundRect">
            <a:avLst>
              <a:gd name="adj" fmla="val 16667"/>
            </a:avLst>
          </a:prstGeom>
          <a:noFill/>
          <a:ln>
            <a:noFill/>
          </a:ln>
        </p:spPr>
      </p:pic>
    </p:spTree>
    <p:extLst>
      <p:ext uri="{BB962C8B-B14F-4D97-AF65-F5344CB8AC3E}">
        <p14:creationId xmlns:p14="http://schemas.microsoft.com/office/powerpoint/2010/main" val="1264957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067F6-8158-5F40-A9F9-4C3D9CABA5F7}"/>
              </a:ext>
            </a:extLst>
          </p:cNvPr>
          <p:cNvSpPr>
            <a:spLocks noGrp="1"/>
          </p:cNvSpPr>
          <p:nvPr>
            <p:ph type="title"/>
          </p:nvPr>
        </p:nvSpPr>
        <p:spPr/>
        <p:txBody>
          <a:bodyPr/>
          <a:lstStyle/>
          <a:p>
            <a:r>
              <a:rPr lang="en-US" dirty="0">
                <a:solidFill>
                  <a:schemeClr val="accent3">
                    <a:lumMod val="75000"/>
                  </a:schemeClr>
                </a:solidFill>
              </a:rPr>
              <a:t>Summary</a:t>
            </a:r>
          </a:p>
        </p:txBody>
      </p:sp>
      <p:sp>
        <p:nvSpPr>
          <p:cNvPr id="3" name="Content Placeholder 2">
            <a:extLst>
              <a:ext uri="{FF2B5EF4-FFF2-40B4-BE49-F238E27FC236}">
                <a16:creationId xmlns:a16="http://schemas.microsoft.com/office/drawing/2014/main" id="{E089CFE8-A6C7-D440-8C5D-580B7C90419F}"/>
              </a:ext>
            </a:extLst>
          </p:cNvPr>
          <p:cNvSpPr>
            <a:spLocks noGrp="1"/>
          </p:cNvSpPr>
          <p:nvPr>
            <p:ph idx="1"/>
          </p:nvPr>
        </p:nvSpPr>
        <p:spPr/>
        <p:txBody>
          <a:bodyPr/>
          <a:lstStyle/>
          <a:p>
            <a:r>
              <a:rPr lang="en-US" dirty="0" smtClean="0"/>
              <a:t>U.S. </a:t>
            </a:r>
            <a:r>
              <a:rPr lang="en-US" dirty="0"/>
              <a:t>population is aging</a:t>
            </a:r>
          </a:p>
          <a:p>
            <a:r>
              <a:rPr lang="en-US" dirty="0" smtClean="0"/>
              <a:t>U.S. </a:t>
            </a:r>
            <a:r>
              <a:rPr lang="en-US" dirty="0"/>
              <a:t>senior drivers are increasing</a:t>
            </a:r>
          </a:p>
          <a:p>
            <a:r>
              <a:rPr lang="en-US" dirty="0"/>
              <a:t>Crash rate increases for those over 70 years old</a:t>
            </a:r>
          </a:p>
          <a:p>
            <a:r>
              <a:rPr lang="en-US" dirty="0"/>
              <a:t>Age-related decline may contribute to higher driving risks</a:t>
            </a:r>
          </a:p>
          <a:p>
            <a:pPr lvl="1"/>
            <a:r>
              <a:rPr lang="en-US" dirty="0"/>
              <a:t>Vision</a:t>
            </a:r>
          </a:p>
          <a:p>
            <a:pPr lvl="1"/>
            <a:r>
              <a:rPr lang="en-US" dirty="0"/>
              <a:t>Cognition</a:t>
            </a:r>
          </a:p>
          <a:p>
            <a:pPr lvl="1"/>
            <a:r>
              <a:rPr lang="en-US" dirty="0"/>
              <a:t>Motor control</a:t>
            </a:r>
          </a:p>
        </p:txBody>
      </p:sp>
    </p:spTree>
    <p:extLst>
      <p:ext uri="{BB962C8B-B14F-4D97-AF65-F5344CB8AC3E}">
        <p14:creationId xmlns:p14="http://schemas.microsoft.com/office/powerpoint/2010/main" val="4267029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9C86-E384-9A44-B9D4-466028D970A0}"/>
              </a:ext>
            </a:extLst>
          </p:cNvPr>
          <p:cNvSpPr>
            <a:spLocks noGrp="1"/>
          </p:cNvSpPr>
          <p:nvPr>
            <p:ph type="title"/>
          </p:nvPr>
        </p:nvSpPr>
        <p:spPr/>
        <p:txBody>
          <a:bodyPr/>
          <a:lstStyle/>
          <a:p>
            <a:r>
              <a:rPr lang="en-US" dirty="0"/>
              <a:t>Advanced Driver Assistance System (ADAS)</a:t>
            </a:r>
          </a:p>
        </p:txBody>
      </p:sp>
      <p:sp>
        <p:nvSpPr>
          <p:cNvPr id="6" name="Text Placeholder 5">
            <a:extLst>
              <a:ext uri="{FF2B5EF4-FFF2-40B4-BE49-F238E27FC236}">
                <a16:creationId xmlns:a16="http://schemas.microsoft.com/office/drawing/2014/main" id="{BEDAAF65-1617-BC40-AC7D-6E133440344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6990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Driver Assistance System (ADAS)</a:t>
            </a:r>
          </a:p>
        </p:txBody>
      </p:sp>
      <p:sp>
        <p:nvSpPr>
          <p:cNvPr id="3" name="Content Placeholder 2"/>
          <p:cNvSpPr>
            <a:spLocks noGrp="1"/>
          </p:cNvSpPr>
          <p:nvPr>
            <p:ph sz="half" idx="1"/>
          </p:nvPr>
        </p:nvSpPr>
        <p:spPr/>
        <p:txBody>
          <a:bodyPr>
            <a:normAutofit fontScale="32500" lnSpcReduction="20000"/>
          </a:bodyPr>
          <a:lstStyle/>
          <a:p>
            <a:r>
              <a:rPr lang="en-US" sz="6200" b="1" dirty="0"/>
              <a:t>Warning and crash mitigation</a:t>
            </a:r>
          </a:p>
          <a:p>
            <a:pPr lvl="1"/>
            <a:r>
              <a:rPr lang="en-US" sz="6200" dirty="0"/>
              <a:t>Blind Spot Detection </a:t>
            </a:r>
          </a:p>
          <a:p>
            <a:pPr lvl="1"/>
            <a:r>
              <a:rPr lang="en-US" sz="6200" dirty="0"/>
              <a:t>Forward Collision Warning and Braking </a:t>
            </a:r>
          </a:p>
          <a:p>
            <a:pPr lvl="1"/>
            <a:r>
              <a:rPr lang="en-US" sz="6200" dirty="0"/>
              <a:t>Lane Departure Warning </a:t>
            </a:r>
          </a:p>
          <a:p>
            <a:pPr lvl="1"/>
            <a:r>
              <a:rPr lang="en-US" sz="6200" dirty="0"/>
              <a:t>Lane Keeping Assistance</a:t>
            </a:r>
          </a:p>
          <a:p>
            <a:r>
              <a:rPr lang="en-US" sz="6200" b="1" dirty="0"/>
              <a:t>Visibility</a:t>
            </a:r>
          </a:p>
          <a:p>
            <a:pPr lvl="1"/>
            <a:r>
              <a:rPr lang="en-US" sz="6200" dirty="0"/>
              <a:t>Advanced Forward Lighting Systems </a:t>
            </a:r>
          </a:p>
          <a:p>
            <a:pPr lvl="1"/>
            <a:r>
              <a:rPr lang="en-US" sz="6200" dirty="0"/>
              <a:t>Backing Aids</a:t>
            </a:r>
          </a:p>
          <a:p>
            <a:pPr lvl="1"/>
            <a:r>
              <a:rPr lang="en-US" sz="6200" dirty="0"/>
              <a:t>Night Vision Systems </a:t>
            </a:r>
          </a:p>
          <a:p>
            <a:pPr lvl="1"/>
            <a:r>
              <a:rPr lang="en-US" sz="6200" dirty="0"/>
              <a:t>Pedestrian Detection</a:t>
            </a:r>
          </a:p>
          <a:p>
            <a:endParaRPr lang="en-US" dirty="0"/>
          </a:p>
        </p:txBody>
      </p:sp>
      <p:sp>
        <p:nvSpPr>
          <p:cNvPr id="4" name="Content Placeholder 3">
            <a:extLst>
              <a:ext uri="{FF2B5EF4-FFF2-40B4-BE49-F238E27FC236}">
                <a16:creationId xmlns:a16="http://schemas.microsoft.com/office/drawing/2014/main" id="{F728EDC0-BBA5-2343-B082-C7213B6D7602}"/>
              </a:ext>
            </a:extLst>
          </p:cNvPr>
          <p:cNvSpPr>
            <a:spLocks noGrp="1"/>
          </p:cNvSpPr>
          <p:nvPr>
            <p:ph sz="half" idx="2"/>
          </p:nvPr>
        </p:nvSpPr>
        <p:spPr/>
        <p:txBody>
          <a:bodyPr>
            <a:normAutofit fontScale="32500" lnSpcReduction="20000"/>
          </a:bodyPr>
          <a:lstStyle/>
          <a:p>
            <a:r>
              <a:rPr lang="en-US" sz="6200" b="1" dirty="0"/>
              <a:t>Vehicle Control</a:t>
            </a:r>
          </a:p>
          <a:p>
            <a:pPr lvl="1"/>
            <a:r>
              <a:rPr lang="en-US" sz="6200" dirty="0"/>
              <a:t>Roll Stability Control </a:t>
            </a:r>
          </a:p>
          <a:p>
            <a:pPr lvl="1"/>
            <a:r>
              <a:rPr lang="en-US" sz="6200" dirty="0"/>
              <a:t>Traction Control</a:t>
            </a:r>
            <a:endParaRPr lang="en-US" sz="6200" b="1" dirty="0"/>
          </a:p>
          <a:p>
            <a:r>
              <a:rPr lang="en-US" sz="6200" b="1" dirty="0"/>
              <a:t>Other driver assistance</a:t>
            </a:r>
          </a:p>
          <a:p>
            <a:pPr lvl="1"/>
            <a:r>
              <a:rPr lang="en-US" sz="6200" dirty="0"/>
              <a:t>Adaptive Cruise Control</a:t>
            </a:r>
          </a:p>
          <a:p>
            <a:pPr lvl="1"/>
            <a:r>
              <a:rPr lang="en-US" sz="6200" dirty="0"/>
              <a:t>Brake Assist </a:t>
            </a:r>
          </a:p>
          <a:p>
            <a:pPr lvl="1"/>
            <a:r>
              <a:rPr lang="en-US" sz="6200" dirty="0"/>
              <a:t>Driver Monitoring </a:t>
            </a:r>
          </a:p>
          <a:p>
            <a:pPr lvl="1"/>
            <a:r>
              <a:rPr lang="en-US" sz="6200" dirty="0"/>
              <a:t>Speed Alert </a:t>
            </a:r>
          </a:p>
          <a:p>
            <a:pPr lvl="1"/>
            <a:r>
              <a:rPr lang="en-US" sz="6200" dirty="0"/>
              <a:t>Tire Pressure Monitors  </a:t>
            </a:r>
          </a:p>
          <a:p>
            <a:pPr lvl="1"/>
            <a:endParaRPr lang="en-US" sz="6200" dirty="0"/>
          </a:p>
          <a:p>
            <a:endParaRPr lang="en-US" dirty="0"/>
          </a:p>
        </p:txBody>
      </p:sp>
      <p:sp>
        <p:nvSpPr>
          <p:cNvPr id="5" name="Rectangle 4">
            <a:extLst>
              <a:ext uri="{FF2B5EF4-FFF2-40B4-BE49-F238E27FC236}">
                <a16:creationId xmlns:a16="http://schemas.microsoft.com/office/drawing/2014/main" id="{16ADDA3A-4474-8246-809D-6D3B470C4D29}"/>
              </a:ext>
            </a:extLst>
          </p:cNvPr>
          <p:cNvSpPr/>
          <p:nvPr/>
        </p:nvSpPr>
        <p:spPr>
          <a:xfrm>
            <a:off x="429494" y="5988734"/>
            <a:ext cx="11242963" cy="646331"/>
          </a:xfrm>
          <a:prstGeom prst="rect">
            <a:avLst/>
          </a:prstGeom>
        </p:spPr>
        <p:txBody>
          <a:bodyPr wrap="square">
            <a:spAutoFit/>
          </a:bodyPr>
          <a:lstStyle/>
          <a:p>
            <a:pPr marL="12700" lvl="1" indent="0">
              <a:buNone/>
            </a:pPr>
            <a:r>
              <a:rPr lang="en-US" dirty="0"/>
              <a:t>The category is based on Transport Canada (2013), retrieved from </a:t>
            </a:r>
            <a:r>
              <a:rPr lang="en-US" dirty="0">
                <a:hlinkClick r:id="rId2"/>
              </a:rPr>
              <a:t>https://www.tc.gc.ca/eng/motorvehiclesafety/safevehicles-vehicle-safety-related-technologies-1068.htm</a:t>
            </a:r>
            <a:r>
              <a:rPr lang="en-US" dirty="0"/>
              <a:t> </a:t>
            </a:r>
          </a:p>
        </p:txBody>
      </p:sp>
    </p:spTree>
    <p:extLst>
      <p:ext uri="{BB962C8B-B14F-4D97-AF65-F5344CB8AC3E}">
        <p14:creationId xmlns:p14="http://schemas.microsoft.com/office/powerpoint/2010/main" val="2128590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5"/>
          <p:cNvSpPr txBox="1">
            <a:spLocks noGrp="1"/>
          </p:cNvSpPr>
          <p:nvPr>
            <p:ph type="title"/>
          </p:nvPr>
        </p:nvSpPr>
        <p:spPr>
          <a:xfrm>
            <a:off x="519545" y="720150"/>
            <a:ext cx="11242963" cy="615513"/>
          </a:xfrm>
          <a:prstGeom prst="rect">
            <a:avLst/>
          </a:prstGeom>
          <a:noFill/>
          <a:ln>
            <a:noFill/>
          </a:ln>
        </p:spPr>
        <p:txBody>
          <a:bodyPr spcFirstLastPara="1" wrap="square" lIns="91425" tIns="45700" rIns="91425" bIns="45700" anchor="ctr" anchorCtr="0">
            <a:spAutoFit/>
          </a:bodyPr>
          <a:lstStyle/>
          <a:p>
            <a:pPr lvl="0">
              <a:lnSpc>
                <a:spcPct val="85000"/>
              </a:lnSpc>
              <a:spcBef>
                <a:spcPts val="0"/>
              </a:spcBef>
              <a:buClr>
                <a:srgbClr val="3F3F3F"/>
              </a:buClr>
              <a:buSzPts val="4400"/>
            </a:pPr>
            <a:r>
              <a:rPr lang="en-US" dirty="0"/>
              <a:t>Advanced Driver Assistance System (ADAS)</a:t>
            </a:r>
            <a:endParaRPr dirty="0">
              <a:ea typeface="Calibri"/>
              <a:cs typeface="Calibri"/>
              <a:sym typeface="Calibri"/>
            </a:endParaRPr>
          </a:p>
        </p:txBody>
      </p:sp>
      <p:graphicFrame>
        <p:nvGraphicFramePr>
          <p:cNvPr id="16" name="Google Shape;167;p5">
            <a:extLst>
              <a:ext uri="{FF2B5EF4-FFF2-40B4-BE49-F238E27FC236}">
                <a16:creationId xmlns:a16="http://schemas.microsoft.com/office/drawing/2014/main" id="{37026760-2A48-5145-8085-7E2C2665E42C}"/>
              </a:ext>
            </a:extLst>
          </p:cNvPr>
          <p:cNvGraphicFramePr>
            <a:graphicFrameLocks noGrp="1"/>
          </p:cNvGraphicFramePr>
          <p:nvPr>
            <p:ph idx="1"/>
            <p:extLst>
              <p:ext uri="{D42A27DB-BD31-4B8C-83A1-F6EECF244321}">
                <p14:modId xmlns:p14="http://schemas.microsoft.com/office/powerpoint/2010/main" val="855626039"/>
              </p:ext>
            </p:extLst>
          </p:nvPr>
        </p:nvGraphicFramePr>
        <p:xfrm>
          <a:off x="519113" y="1825625"/>
          <a:ext cx="11242674" cy="4386510"/>
        </p:xfrm>
        <a:graphic>
          <a:graphicData uri="http://schemas.openxmlformats.org/drawingml/2006/table">
            <a:tbl>
              <a:tblPr firstRow="1" bandRow="1">
                <a:noFill/>
              </a:tblPr>
              <a:tblGrid>
                <a:gridCol w="3501254">
                  <a:extLst>
                    <a:ext uri="{9D8B030D-6E8A-4147-A177-3AD203B41FA5}">
                      <a16:colId xmlns:a16="http://schemas.microsoft.com/office/drawing/2014/main" val="20000"/>
                    </a:ext>
                  </a:extLst>
                </a:gridCol>
                <a:gridCol w="7741420">
                  <a:extLst>
                    <a:ext uri="{9D8B030D-6E8A-4147-A177-3AD203B41FA5}">
                      <a16:colId xmlns:a16="http://schemas.microsoft.com/office/drawing/2014/main" val="20001"/>
                    </a:ext>
                  </a:extLst>
                </a:gridCol>
              </a:tblGrid>
              <a:tr h="381650">
                <a:tc>
                  <a:txBody>
                    <a:bodyPr/>
                    <a:lstStyle/>
                    <a:p>
                      <a:pPr marL="0" marR="0" lvl="0" indent="0" algn="l" rtl="0">
                        <a:spcBef>
                          <a:spcPts val="0"/>
                        </a:spcBef>
                        <a:spcAft>
                          <a:spcPts val="0"/>
                        </a:spcAft>
                        <a:buNone/>
                      </a:pPr>
                      <a:endParaRPr sz="2400" dirty="0"/>
                    </a:p>
                  </a:txBody>
                  <a:tcPr marL="91450" marR="91450" marT="45725" marB="45725"/>
                </a:tc>
                <a:tc>
                  <a:txBody>
                    <a:bodyPr/>
                    <a:lstStyle/>
                    <a:p>
                      <a:pPr marL="0" marR="0" lvl="0" indent="0" algn="l" rtl="0">
                        <a:spcBef>
                          <a:spcPts val="0"/>
                        </a:spcBef>
                        <a:spcAft>
                          <a:spcPts val="0"/>
                        </a:spcAft>
                        <a:buNone/>
                      </a:pPr>
                      <a:r>
                        <a:rPr lang="en-US" sz="2400" b="1" dirty="0"/>
                        <a:t>Functionality</a:t>
                      </a:r>
                      <a:endParaRPr sz="2400" b="1" dirty="0"/>
                    </a:p>
                  </a:txBody>
                  <a:tcPr marL="91450" marR="91450" marT="45725" marB="45725"/>
                </a:tc>
                <a:extLst>
                  <a:ext uri="{0D108BD9-81ED-4DB2-BD59-A6C34878D82A}">
                    <a16:rowId xmlns:a16="http://schemas.microsoft.com/office/drawing/2014/main" val="10000"/>
                  </a:ext>
                </a:extLst>
              </a:tr>
              <a:tr h="1004550">
                <a:tc>
                  <a:txBody>
                    <a:bodyPr/>
                    <a:lstStyle/>
                    <a:p>
                      <a:pPr marL="0" marR="0" lvl="0" indent="0" algn="l" rtl="0">
                        <a:spcBef>
                          <a:spcPts val="0"/>
                        </a:spcBef>
                        <a:spcAft>
                          <a:spcPts val="0"/>
                        </a:spcAft>
                        <a:buNone/>
                      </a:pPr>
                      <a:r>
                        <a:rPr lang="en-US" sz="2400" b="1" dirty="0"/>
                        <a:t>Adaptive Cruise </a:t>
                      </a:r>
                      <a:br>
                        <a:rPr lang="en-US" sz="2400" b="1" dirty="0"/>
                      </a:br>
                      <a:r>
                        <a:rPr lang="en-US" sz="2400" b="1" dirty="0"/>
                        <a:t>Control</a:t>
                      </a:r>
                      <a:endParaRPr sz="2400" b="1" dirty="0"/>
                    </a:p>
                  </a:txBody>
                  <a:tcPr marL="91450" marR="91450" marT="45725" marB="45725"/>
                </a:tc>
                <a:tc>
                  <a:txBody>
                    <a:bodyPr/>
                    <a:lstStyle/>
                    <a:p>
                      <a:pPr marL="0" marR="0" lvl="0" indent="0" algn="l" rtl="0">
                        <a:spcBef>
                          <a:spcPts val="0"/>
                        </a:spcBef>
                        <a:spcAft>
                          <a:spcPts val="0"/>
                        </a:spcAft>
                        <a:buNone/>
                      </a:pPr>
                      <a:r>
                        <a:rPr lang="en-US" sz="2400" dirty="0"/>
                        <a:t>Keeps a set speed or a set following distance relative to a leading vehicle</a:t>
                      </a:r>
                      <a:endParaRPr sz="2400" dirty="0"/>
                    </a:p>
                  </a:txBody>
                  <a:tcPr marL="91450" marR="91450" marT="45725" marB="45725"/>
                </a:tc>
                <a:extLst>
                  <a:ext uri="{0D108BD9-81ED-4DB2-BD59-A6C34878D82A}">
                    <a16:rowId xmlns:a16="http://schemas.microsoft.com/office/drawing/2014/main" val="10001"/>
                  </a:ext>
                </a:extLst>
              </a:tr>
              <a:tr h="934575">
                <a:tc>
                  <a:txBody>
                    <a:bodyPr/>
                    <a:lstStyle/>
                    <a:p>
                      <a:pPr marL="0" marR="0" lvl="0" indent="0" algn="l" rtl="0">
                        <a:spcBef>
                          <a:spcPts val="0"/>
                        </a:spcBef>
                        <a:spcAft>
                          <a:spcPts val="0"/>
                        </a:spcAft>
                        <a:buNone/>
                      </a:pPr>
                      <a:r>
                        <a:rPr lang="en-US" sz="2400" b="1" dirty="0"/>
                        <a:t>Lane Keep</a:t>
                      </a:r>
                      <a:br>
                        <a:rPr lang="en-US" sz="2400" b="1" dirty="0"/>
                      </a:br>
                      <a:r>
                        <a:rPr lang="en-US" sz="2400" b="1" dirty="0"/>
                        <a:t>Assist </a:t>
                      </a:r>
                      <a:endParaRPr sz="2400" b="1" dirty="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2400" dirty="0"/>
                        <a:t>Steers back into the lane when </a:t>
                      </a:r>
                      <a:r>
                        <a:rPr lang="en-US" sz="2400" dirty="0" smtClean="0"/>
                        <a:t>detects </a:t>
                      </a:r>
                      <a:r>
                        <a:rPr lang="en-US" sz="2400" dirty="0"/>
                        <a:t>drifting out of </a:t>
                      </a:r>
                      <a:r>
                        <a:rPr lang="en-US" sz="2400" dirty="0" smtClean="0"/>
                        <a:t>it</a:t>
                      </a:r>
                      <a:endParaRPr sz="2400" dirty="0"/>
                    </a:p>
                  </a:txBody>
                  <a:tcPr marL="91450" marR="91450" marT="45725" marB="45725"/>
                </a:tc>
                <a:extLst>
                  <a:ext uri="{0D108BD9-81ED-4DB2-BD59-A6C34878D82A}">
                    <a16:rowId xmlns:a16="http://schemas.microsoft.com/office/drawing/2014/main" val="10002"/>
                  </a:ext>
                </a:extLst>
              </a:tr>
              <a:tr h="1021975">
                <a:tc>
                  <a:txBody>
                    <a:bodyPr/>
                    <a:lstStyle/>
                    <a:p>
                      <a:pPr marL="0" marR="0" lvl="0" indent="0" algn="l" rtl="0">
                        <a:spcBef>
                          <a:spcPts val="0"/>
                        </a:spcBef>
                        <a:spcAft>
                          <a:spcPts val="0"/>
                        </a:spcAft>
                        <a:buNone/>
                      </a:pPr>
                      <a:r>
                        <a:rPr lang="en-US" sz="2400" b="1" dirty="0"/>
                        <a:t>Lane Departure</a:t>
                      </a:r>
                      <a:br>
                        <a:rPr lang="en-US" sz="2400" b="1" dirty="0"/>
                      </a:br>
                      <a:r>
                        <a:rPr lang="en-US" sz="2400" b="1" dirty="0"/>
                        <a:t>Alert</a:t>
                      </a:r>
                      <a:endParaRPr sz="2400" b="1" dirty="0"/>
                    </a:p>
                  </a:txBody>
                  <a:tcPr marL="91450" marR="91450" marT="45725" marB="45725"/>
                </a:tc>
                <a:tc>
                  <a:txBody>
                    <a:bodyPr/>
                    <a:lstStyle/>
                    <a:p>
                      <a:pPr marL="0" marR="0" lvl="0" indent="0" algn="l" rtl="0">
                        <a:spcBef>
                          <a:spcPts val="0"/>
                        </a:spcBef>
                        <a:spcAft>
                          <a:spcPts val="0"/>
                        </a:spcAft>
                        <a:buNone/>
                      </a:pPr>
                      <a:r>
                        <a:rPr lang="en-US" sz="2400" dirty="0"/>
                        <a:t>Sends alert when </a:t>
                      </a:r>
                      <a:r>
                        <a:rPr lang="en-US" sz="2400" dirty="0" smtClean="0"/>
                        <a:t>detects </a:t>
                      </a:r>
                      <a:r>
                        <a:rPr lang="en-US" sz="2400" dirty="0"/>
                        <a:t>drift </a:t>
                      </a:r>
                      <a:endParaRPr sz="2400" dirty="0"/>
                    </a:p>
                  </a:txBody>
                  <a:tcPr marL="91450" marR="91450" marT="45725" marB="45725"/>
                </a:tc>
                <a:extLst>
                  <a:ext uri="{0D108BD9-81ED-4DB2-BD59-A6C34878D82A}">
                    <a16:rowId xmlns:a16="http://schemas.microsoft.com/office/drawing/2014/main" val="10003"/>
                  </a:ext>
                </a:extLst>
              </a:tr>
              <a:tr h="968200">
                <a:tc>
                  <a:txBody>
                    <a:bodyPr/>
                    <a:lstStyle/>
                    <a:p>
                      <a:pPr marL="0" marR="0" lvl="0" indent="0" algn="l" rtl="0">
                        <a:spcBef>
                          <a:spcPts val="0"/>
                        </a:spcBef>
                        <a:spcAft>
                          <a:spcPts val="0"/>
                        </a:spcAft>
                        <a:buNone/>
                      </a:pPr>
                      <a:r>
                        <a:rPr lang="en-US" sz="2400" b="1" dirty="0"/>
                        <a:t>Blind Spot </a:t>
                      </a:r>
                      <a:br>
                        <a:rPr lang="en-US" sz="2400" b="1" dirty="0"/>
                      </a:br>
                      <a:r>
                        <a:rPr lang="en-US" sz="2400" b="1" dirty="0"/>
                        <a:t>Warning</a:t>
                      </a:r>
                      <a:endParaRPr sz="2400" b="1" dirty="0"/>
                    </a:p>
                  </a:txBody>
                  <a:tcPr marL="91450" marR="91450" marT="45725" marB="45725"/>
                </a:tc>
                <a:tc>
                  <a:txBody>
                    <a:bodyPr/>
                    <a:lstStyle/>
                    <a:p>
                      <a:pPr marL="0" marR="0" lvl="0" indent="0" algn="l" rtl="0">
                        <a:spcBef>
                          <a:spcPts val="0"/>
                        </a:spcBef>
                        <a:spcAft>
                          <a:spcPts val="0"/>
                        </a:spcAft>
                        <a:buNone/>
                      </a:pPr>
                      <a:r>
                        <a:rPr lang="en-US" sz="2400" dirty="0"/>
                        <a:t>Indication that vehicles are located in the blind spot; warning if collision is imminent</a:t>
                      </a:r>
                      <a:endParaRPr sz="2400" dirty="0"/>
                    </a:p>
                  </a:txBody>
                  <a:tcPr marL="91450" marR="91450" marT="45725" marB="45725"/>
                </a:tc>
                <a:extLst>
                  <a:ext uri="{0D108BD9-81ED-4DB2-BD59-A6C34878D82A}">
                    <a16:rowId xmlns:a16="http://schemas.microsoft.com/office/drawing/2014/main" val="10004"/>
                  </a:ext>
                </a:extLst>
              </a:tr>
            </a:tbl>
          </a:graphicData>
        </a:graphic>
      </p:graphicFrame>
      <p:sp>
        <p:nvSpPr>
          <p:cNvPr id="172" name="Google Shape;172;p5"/>
          <p:cNvSpPr txBox="1">
            <a:spLocks noGrp="1"/>
          </p:cNvSpPr>
          <p:nvPr>
            <p:ph type="sldNum" sz="quarter" idx="4"/>
          </p:nvPr>
        </p:nvSpPr>
        <p:spPr>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13</a:t>
            </a:fld>
            <a:endParaRPr sz="1200"/>
          </a:p>
        </p:txBody>
      </p:sp>
      <p:pic>
        <p:nvPicPr>
          <p:cNvPr id="168" name="Google Shape;168;p5"/>
          <p:cNvPicPr preferRelativeResize="0"/>
          <p:nvPr/>
        </p:nvPicPr>
        <p:blipFill rotWithShape="1">
          <a:blip r:embed="rId3">
            <a:alphaModFix/>
          </a:blip>
          <a:srcRect l="11966" r="16212" b="35391"/>
          <a:stretch/>
        </p:blipFill>
        <p:spPr>
          <a:xfrm>
            <a:off x="2947621" y="2345189"/>
            <a:ext cx="876300" cy="757315"/>
          </a:xfrm>
          <a:prstGeom prst="rect">
            <a:avLst/>
          </a:prstGeom>
          <a:noFill/>
          <a:ln>
            <a:noFill/>
          </a:ln>
        </p:spPr>
      </p:pic>
      <p:pic>
        <p:nvPicPr>
          <p:cNvPr id="169" name="Google Shape;169;p5"/>
          <p:cNvPicPr preferRelativeResize="0"/>
          <p:nvPr/>
        </p:nvPicPr>
        <p:blipFill rotWithShape="1">
          <a:blip r:embed="rId4">
            <a:alphaModFix/>
          </a:blip>
          <a:srcRect l="13071" t="1" r="11055" b="33391"/>
          <a:stretch/>
        </p:blipFill>
        <p:spPr>
          <a:xfrm>
            <a:off x="2947621" y="4353514"/>
            <a:ext cx="876300" cy="769803"/>
          </a:xfrm>
          <a:prstGeom prst="rect">
            <a:avLst/>
          </a:prstGeom>
          <a:noFill/>
          <a:ln>
            <a:noFill/>
          </a:ln>
        </p:spPr>
      </p:pic>
      <p:pic>
        <p:nvPicPr>
          <p:cNvPr id="170" name="Google Shape;170;p5"/>
          <p:cNvPicPr preferRelativeResize="0"/>
          <p:nvPr/>
        </p:nvPicPr>
        <p:blipFill rotWithShape="1">
          <a:blip r:embed="rId5">
            <a:alphaModFix/>
          </a:blip>
          <a:srcRect l="14625" t="-87" r="14098" b="34621"/>
          <a:stretch/>
        </p:blipFill>
        <p:spPr>
          <a:xfrm>
            <a:off x="2947621" y="3361802"/>
            <a:ext cx="876300" cy="732414"/>
          </a:xfrm>
          <a:prstGeom prst="rect">
            <a:avLst/>
          </a:prstGeom>
          <a:noFill/>
          <a:ln>
            <a:noFill/>
          </a:ln>
        </p:spPr>
      </p:pic>
      <p:pic>
        <p:nvPicPr>
          <p:cNvPr id="171" name="Google Shape;171;p5"/>
          <p:cNvPicPr preferRelativeResize="0"/>
          <p:nvPr/>
        </p:nvPicPr>
        <p:blipFill rotWithShape="1">
          <a:blip r:embed="rId6">
            <a:alphaModFix/>
          </a:blip>
          <a:srcRect l="9338" t="-300" r="18373" b="35178"/>
          <a:stretch/>
        </p:blipFill>
        <p:spPr>
          <a:xfrm>
            <a:off x="2947621" y="5382615"/>
            <a:ext cx="872774" cy="7552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E384041-0EA7-0F4C-B41F-2EC50AE34C26}"/>
              </a:ext>
            </a:extLst>
          </p:cNvPr>
          <p:cNvGraphicFramePr>
            <a:graphicFrameLocks noGrp="1"/>
          </p:cNvGraphicFramePr>
          <p:nvPr>
            <p:ph idx="1"/>
            <p:extLst>
              <p:ext uri="{D42A27DB-BD31-4B8C-83A1-F6EECF244321}">
                <p14:modId xmlns:p14="http://schemas.microsoft.com/office/powerpoint/2010/main" val="1604705048"/>
              </p:ext>
            </p:extLst>
          </p:nvPr>
        </p:nvGraphicFramePr>
        <p:xfrm>
          <a:off x="519113" y="492081"/>
          <a:ext cx="11242674" cy="6261661"/>
        </p:xfrm>
        <a:graphic>
          <a:graphicData uri="http://schemas.openxmlformats.org/drawingml/2006/table">
            <a:tbl>
              <a:tblPr firstRow="1" firstCol="1" bandRow="1">
                <a:tableStyleId>{7DF18680-E054-41AD-8BC1-D1AEF772440D}</a:tableStyleId>
              </a:tblPr>
              <a:tblGrid>
                <a:gridCol w="2920963">
                  <a:extLst>
                    <a:ext uri="{9D8B030D-6E8A-4147-A177-3AD203B41FA5}">
                      <a16:colId xmlns:a16="http://schemas.microsoft.com/office/drawing/2014/main" val="1721699465"/>
                    </a:ext>
                  </a:extLst>
                </a:gridCol>
                <a:gridCol w="8321711">
                  <a:extLst>
                    <a:ext uri="{9D8B030D-6E8A-4147-A177-3AD203B41FA5}">
                      <a16:colId xmlns:a16="http://schemas.microsoft.com/office/drawing/2014/main" val="3111153742"/>
                    </a:ext>
                  </a:extLst>
                </a:gridCol>
              </a:tblGrid>
              <a:tr h="421227">
                <a:tc>
                  <a:txBody>
                    <a:bodyPr/>
                    <a:lstStyle/>
                    <a:p>
                      <a:pPr marL="0" marR="0">
                        <a:spcBef>
                          <a:spcPts val="0"/>
                        </a:spcBef>
                        <a:spcAft>
                          <a:spcPts val="0"/>
                        </a:spcAft>
                      </a:pPr>
                      <a:r>
                        <a:rPr lang="en-US" sz="2400" dirty="0">
                          <a:solidFill>
                            <a:schemeClr val="tx1"/>
                          </a:solidFill>
                          <a:effectLst/>
                          <a:latin typeface="+mj-lt"/>
                        </a:rPr>
                        <a:t>Function</a:t>
                      </a:r>
                      <a:endParaRPr lang="en-US" sz="2400" dirty="0">
                        <a:solidFill>
                          <a:schemeClr val="tx1"/>
                        </a:solidFill>
                        <a:effectLst/>
                        <a:latin typeface="+mj-lt"/>
                        <a:ea typeface="Times New Roman" panose="02020603050405020304" pitchFamily="18" charset="0"/>
                        <a:cs typeface="Times New Roman" panose="02020603050405020304" pitchFamily="18" charset="0"/>
                      </a:endParaRPr>
                    </a:p>
                  </a:txBody>
                  <a:tcPr marL="56267" marR="56267" marT="0" marB="0">
                    <a:solidFill>
                      <a:schemeClr val="bg1"/>
                    </a:solidFill>
                  </a:tcPr>
                </a:tc>
                <a:tc>
                  <a:txBody>
                    <a:bodyPr/>
                    <a:lstStyle/>
                    <a:p>
                      <a:pPr marL="0" marR="0">
                        <a:spcBef>
                          <a:spcPts val="0"/>
                        </a:spcBef>
                        <a:spcAft>
                          <a:spcPts val="0"/>
                        </a:spcAft>
                      </a:pPr>
                      <a:r>
                        <a:rPr lang="en-US" sz="2400" dirty="0">
                          <a:solidFill>
                            <a:schemeClr val="tx1"/>
                          </a:solidFill>
                          <a:effectLst/>
                          <a:latin typeface="+mj-lt"/>
                        </a:rPr>
                        <a:t>Description</a:t>
                      </a:r>
                      <a:endParaRPr lang="en-US" sz="2400" dirty="0">
                        <a:solidFill>
                          <a:schemeClr val="tx1"/>
                        </a:solidFill>
                        <a:effectLst/>
                        <a:latin typeface="+mj-lt"/>
                        <a:ea typeface="Times New Roman" panose="02020603050405020304" pitchFamily="18" charset="0"/>
                        <a:cs typeface="Times New Roman" panose="02020603050405020304" pitchFamily="18" charset="0"/>
                      </a:endParaRPr>
                    </a:p>
                  </a:txBody>
                  <a:tcPr marL="56267" marR="56267" marT="0" marB="0">
                    <a:solidFill>
                      <a:schemeClr val="bg1"/>
                    </a:solidFill>
                  </a:tcPr>
                </a:tc>
                <a:extLst>
                  <a:ext uri="{0D108BD9-81ED-4DB2-BD59-A6C34878D82A}">
                    <a16:rowId xmlns:a16="http://schemas.microsoft.com/office/drawing/2014/main" val="1444109686"/>
                  </a:ext>
                </a:extLst>
              </a:tr>
              <a:tr h="1404090">
                <a:tc>
                  <a:txBody>
                    <a:bodyPr/>
                    <a:lstStyle/>
                    <a:p>
                      <a:pPr marL="0" marR="0">
                        <a:spcBef>
                          <a:spcPts val="200"/>
                        </a:spcBef>
                        <a:spcAft>
                          <a:spcPts val="0"/>
                        </a:spcAft>
                      </a:pPr>
                      <a:r>
                        <a:rPr lang="en-US" sz="1600" dirty="0">
                          <a:solidFill>
                            <a:schemeClr val="tx1"/>
                          </a:solidFill>
                          <a:effectLst/>
                          <a:latin typeface="+mj-lt"/>
                        </a:rPr>
                        <a:t>Adaptive Cruise </a:t>
                      </a:r>
                    </a:p>
                    <a:p>
                      <a:pPr marL="0" marR="0">
                        <a:spcBef>
                          <a:spcPts val="200"/>
                        </a:spcBef>
                        <a:spcAft>
                          <a:spcPts val="0"/>
                        </a:spcAft>
                      </a:pPr>
                      <a:r>
                        <a:rPr lang="en-US" sz="1600" dirty="0">
                          <a:solidFill>
                            <a:schemeClr val="tx1"/>
                          </a:solidFill>
                          <a:effectLst/>
                          <a:latin typeface="+mj-lt"/>
                        </a:rPr>
                        <a:t>Control (ACC)</a:t>
                      </a:r>
                      <a:endParaRPr lang="en-US" sz="1600" b="1" i="1" dirty="0">
                        <a:solidFill>
                          <a:schemeClr val="tx1"/>
                        </a:solidFill>
                        <a:effectLst/>
                        <a:latin typeface="+mj-lt"/>
                        <a:ea typeface="DengXian Light" panose="02010600030101010101" pitchFamily="2" charset="-122"/>
                        <a:cs typeface="Times New Roman" panose="02020603050405020304" pitchFamily="18" charset="0"/>
                      </a:endParaRPr>
                    </a:p>
                  </a:txBody>
                  <a:tcPr marL="56267" marR="56267" marT="0" marB="0">
                    <a:solidFill>
                      <a:schemeClr val="bg1"/>
                    </a:solidFill>
                  </a:tcPr>
                </a:tc>
                <a:tc>
                  <a:txBody>
                    <a:bodyPr/>
                    <a:lstStyle/>
                    <a:p>
                      <a:pPr marL="0" marR="0">
                        <a:spcBef>
                          <a:spcPts val="0"/>
                        </a:spcBef>
                        <a:spcAft>
                          <a:spcPts val="0"/>
                        </a:spcAft>
                      </a:pPr>
                      <a:r>
                        <a:rPr lang="en-US" sz="1800" dirty="0">
                          <a:solidFill>
                            <a:schemeClr val="tx1"/>
                          </a:solidFill>
                          <a:effectLst/>
                          <a:latin typeface="+mj-lt"/>
                        </a:rPr>
                        <a:t>ACC is designed to assist the driver by maintaining a set speed or a set distance to the vehicle ahead. ACC uses radar sensors to monitor the distance between the head vehicle, and drivers can take over anytime through braking. ACC stops the vehicle at a comfortable distance from the head vehicle with no extra alerts provided.</a:t>
                      </a:r>
                    </a:p>
                  </a:txBody>
                  <a:tcPr marL="56267" marR="56267" marT="0" marB="0">
                    <a:solidFill>
                      <a:schemeClr val="bg1"/>
                    </a:solidFill>
                  </a:tcPr>
                </a:tc>
                <a:extLst>
                  <a:ext uri="{0D108BD9-81ED-4DB2-BD59-A6C34878D82A}">
                    <a16:rowId xmlns:a16="http://schemas.microsoft.com/office/drawing/2014/main" val="3713079181"/>
                  </a:ext>
                </a:extLst>
              </a:tr>
              <a:tr h="1404090">
                <a:tc>
                  <a:txBody>
                    <a:bodyPr/>
                    <a:lstStyle/>
                    <a:p>
                      <a:pPr marL="0" marR="0">
                        <a:spcBef>
                          <a:spcPts val="200"/>
                        </a:spcBef>
                        <a:spcAft>
                          <a:spcPts val="0"/>
                        </a:spcAft>
                      </a:pPr>
                      <a:r>
                        <a:rPr lang="en-US" sz="1600" dirty="0">
                          <a:solidFill>
                            <a:schemeClr val="tx1"/>
                          </a:solidFill>
                          <a:effectLst/>
                          <a:latin typeface="+mj-lt"/>
                        </a:rPr>
                        <a:t>Blind Spot alert</a:t>
                      </a:r>
                      <a:endParaRPr lang="en-US" sz="1600" b="1" i="1" dirty="0">
                        <a:solidFill>
                          <a:schemeClr val="tx1"/>
                        </a:solidFill>
                        <a:effectLst/>
                        <a:latin typeface="+mj-lt"/>
                        <a:ea typeface="DengXian Light" panose="02010600030101010101" pitchFamily="2" charset="-122"/>
                        <a:cs typeface="Times New Roman" panose="02020603050405020304" pitchFamily="18" charset="0"/>
                      </a:endParaRPr>
                    </a:p>
                  </a:txBody>
                  <a:tcPr marL="56267" marR="56267" marT="0" marB="0">
                    <a:solidFill>
                      <a:schemeClr val="bg1"/>
                    </a:solidFill>
                  </a:tcPr>
                </a:tc>
                <a:tc>
                  <a:txBody>
                    <a:bodyPr/>
                    <a:lstStyle/>
                    <a:p>
                      <a:pPr marL="0" marR="0">
                        <a:spcBef>
                          <a:spcPts val="0"/>
                        </a:spcBef>
                        <a:spcAft>
                          <a:spcPts val="0"/>
                        </a:spcAft>
                      </a:pPr>
                      <a:r>
                        <a:rPr lang="en-US" sz="1800" dirty="0">
                          <a:solidFill>
                            <a:schemeClr val="tx1"/>
                          </a:solidFill>
                          <a:effectLst/>
                          <a:latin typeface="+mj-lt"/>
                        </a:rPr>
                        <a:t>Blind spot alert system is designed to warn drivers when it detects other road users present at the areas directly alongside and behind the car (blind spot area). Blind spot alert system uses seniors monitoring blind spot areas, once activated, it alerts drivers through visual, acoustic or tactical signals. </a:t>
                      </a:r>
                    </a:p>
                  </a:txBody>
                  <a:tcPr marL="56267" marR="56267" marT="0" marB="0">
                    <a:solidFill>
                      <a:schemeClr val="bg1"/>
                    </a:solidFill>
                  </a:tcPr>
                </a:tc>
                <a:extLst>
                  <a:ext uri="{0D108BD9-81ED-4DB2-BD59-A6C34878D82A}">
                    <a16:rowId xmlns:a16="http://schemas.microsoft.com/office/drawing/2014/main" val="4269314518"/>
                  </a:ext>
                </a:extLst>
              </a:tr>
              <a:tr h="1516127">
                <a:tc>
                  <a:txBody>
                    <a:bodyPr/>
                    <a:lstStyle/>
                    <a:p>
                      <a:pPr marL="0" marR="0">
                        <a:spcBef>
                          <a:spcPts val="200"/>
                        </a:spcBef>
                        <a:spcAft>
                          <a:spcPts val="0"/>
                        </a:spcAft>
                      </a:pPr>
                      <a:r>
                        <a:rPr lang="en-US" sz="1600" dirty="0">
                          <a:solidFill>
                            <a:schemeClr val="tx1"/>
                          </a:solidFill>
                          <a:effectLst/>
                          <a:latin typeface="+mj-lt"/>
                        </a:rPr>
                        <a:t>Lane Keeping </a:t>
                      </a:r>
                    </a:p>
                    <a:p>
                      <a:pPr marL="0" marR="0">
                        <a:spcBef>
                          <a:spcPts val="200"/>
                        </a:spcBef>
                        <a:spcAft>
                          <a:spcPts val="0"/>
                        </a:spcAft>
                      </a:pPr>
                      <a:r>
                        <a:rPr lang="en-US" sz="1600" dirty="0">
                          <a:solidFill>
                            <a:schemeClr val="tx1"/>
                          </a:solidFill>
                          <a:effectLst/>
                          <a:latin typeface="+mj-lt"/>
                        </a:rPr>
                        <a:t>Assist (LKA)</a:t>
                      </a:r>
                      <a:endParaRPr lang="en-US" sz="1600" b="1" i="1" dirty="0">
                        <a:solidFill>
                          <a:schemeClr val="tx1"/>
                        </a:solidFill>
                        <a:effectLst/>
                        <a:latin typeface="+mj-lt"/>
                        <a:ea typeface="DengXian Light" panose="02010600030101010101" pitchFamily="2" charset="-122"/>
                        <a:cs typeface="Times New Roman" panose="02020603050405020304" pitchFamily="18" charset="0"/>
                      </a:endParaRPr>
                    </a:p>
                  </a:txBody>
                  <a:tcPr marL="56267" marR="56267" marT="0" marB="0">
                    <a:solidFill>
                      <a:schemeClr val="bg1"/>
                    </a:solidFill>
                  </a:tcPr>
                </a:tc>
                <a:tc>
                  <a:txBody>
                    <a:bodyPr/>
                    <a:lstStyle/>
                    <a:p>
                      <a:pPr marL="0" marR="0">
                        <a:spcBef>
                          <a:spcPts val="0"/>
                        </a:spcBef>
                        <a:spcAft>
                          <a:spcPts val="0"/>
                        </a:spcAft>
                      </a:pPr>
                      <a:r>
                        <a:rPr lang="en-US" sz="1800" dirty="0">
                          <a:solidFill>
                            <a:schemeClr val="tx1"/>
                          </a:solidFill>
                          <a:effectLst/>
                          <a:latin typeface="+mj-lt"/>
                        </a:rPr>
                        <a:t>Lane keeping assist is designed to assist drivers </a:t>
                      </a:r>
                      <a:r>
                        <a:rPr lang="en-US" sz="1800" dirty="0" smtClean="0">
                          <a:solidFill>
                            <a:schemeClr val="tx1"/>
                          </a:solidFill>
                          <a:effectLst/>
                          <a:latin typeface="+mj-lt"/>
                        </a:rPr>
                        <a:t>return to </a:t>
                      </a:r>
                      <a:r>
                        <a:rPr lang="en-US" sz="1800" dirty="0">
                          <a:solidFill>
                            <a:schemeClr val="tx1"/>
                          </a:solidFill>
                          <a:effectLst/>
                          <a:latin typeface="+mj-lt"/>
                        </a:rPr>
                        <a:t>their lanes if it detects the vehicle drifting from their lane. LKA shares the information provided by the camera </a:t>
                      </a:r>
                      <a:r>
                        <a:rPr lang="en-US" sz="1800" dirty="0" smtClean="0">
                          <a:solidFill>
                            <a:schemeClr val="tx1"/>
                          </a:solidFill>
                          <a:effectLst/>
                          <a:latin typeface="+mj-lt"/>
                        </a:rPr>
                        <a:t>with the </a:t>
                      </a:r>
                      <a:r>
                        <a:rPr lang="en-US" sz="1800" dirty="0">
                          <a:solidFill>
                            <a:schemeClr val="tx1"/>
                          </a:solidFill>
                          <a:effectLst/>
                          <a:latin typeface="+mj-lt"/>
                        </a:rPr>
                        <a:t>lane departure warning (LDW) system to determine the lateral location of the vehicle with respect to the lane boundary, once activated, LKA steers the vehicle back to the lane, at the same time, it alerts drivers through visual, acoustic or tactical signals. </a:t>
                      </a:r>
                      <a:endParaRPr lang="en-US" sz="1800" dirty="0">
                        <a:solidFill>
                          <a:schemeClr val="tx1"/>
                        </a:solidFill>
                        <a:effectLst/>
                        <a:latin typeface="+mj-lt"/>
                        <a:ea typeface="Times New Roman" panose="02020603050405020304" pitchFamily="18" charset="0"/>
                        <a:cs typeface="Times New Roman" panose="02020603050405020304" pitchFamily="18" charset="0"/>
                      </a:endParaRPr>
                    </a:p>
                  </a:txBody>
                  <a:tcPr marL="56267" marR="56267" marT="0" marB="0">
                    <a:solidFill>
                      <a:schemeClr val="bg1"/>
                    </a:solidFill>
                  </a:tcPr>
                </a:tc>
                <a:extLst>
                  <a:ext uri="{0D108BD9-81ED-4DB2-BD59-A6C34878D82A}">
                    <a16:rowId xmlns:a16="http://schemas.microsoft.com/office/drawing/2014/main" val="4035919962"/>
                  </a:ext>
                </a:extLst>
              </a:tr>
              <a:tr h="1516127">
                <a:tc>
                  <a:txBody>
                    <a:bodyPr/>
                    <a:lstStyle/>
                    <a:p>
                      <a:pPr marL="0" marR="0">
                        <a:spcBef>
                          <a:spcPts val="200"/>
                        </a:spcBef>
                        <a:spcAft>
                          <a:spcPts val="0"/>
                        </a:spcAft>
                      </a:pPr>
                      <a:r>
                        <a:rPr lang="en-US" sz="1600" dirty="0">
                          <a:solidFill>
                            <a:schemeClr val="tx1"/>
                          </a:solidFill>
                          <a:effectLst/>
                          <a:latin typeface="+mj-lt"/>
                        </a:rPr>
                        <a:t>Lane Departure </a:t>
                      </a:r>
                    </a:p>
                    <a:p>
                      <a:pPr marL="0" marR="0">
                        <a:spcBef>
                          <a:spcPts val="200"/>
                        </a:spcBef>
                        <a:spcAft>
                          <a:spcPts val="0"/>
                        </a:spcAft>
                      </a:pPr>
                      <a:r>
                        <a:rPr lang="en-US" sz="1600" dirty="0">
                          <a:solidFill>
                            <a:schemeClr val="tx1"/>
                          </a:solidFill>
                          <a:effectLst/>
                          <a:latin typeface="+mj-lt"/>
                        </a:rPr>
                        <a:t>Warning (LDW)</a:t>
                      </a:r>
                      <a:endParaRPr lang="en-US" sz="1600" b="1" i="1" dirty="0">
                        <a:solidFill>
                          <a:schemeClr val="tx1"/>
                        </a:solidFill>
                        <a:effectLst/>
                        <a:latin typeface="+mj-lt"/>
                        <a:ea typeface="DengXian Light" panose="02010600030101010101" pitchFamily="2" charset="-122"/>
                        <a:cs typeface="Times New Roman" panose="02020603050405020304" pitchFamily="18" charset="0"/>
                      </a:endParaRPr>
                    </a:p>
                  </a:txBody>
                  <a:tcPr marL="56267" marR="56267" marT="0" marB="0">
                    <a:solidFill>
                      <a:schemeClr val="bg1"/>
                    </a:solidFill>
                  </a:tcPr>
                </a:tc>
                <a:tc>
                  <a:txBody>
                    <a:bodyPr/>
                    <a:lstStyle/>
                    <a:p>
                      <a:pPr marL="0" marR="0">
                        <a:spcBef>
                          <a:spcPts val="0"/>
                        </a:spcBef>
                        <a:spcAft>
                          <a:spcPts val="0"/>
                        </a:spcAft>
                      </a:pPr>
                      <a:r>
                        <a:rPr lang="en-US" sz="1800" dirty="0">
                          <a:solidFill>
                            <a:schemeClr val="tx1"/>
                          </a:solidFill>
                          <a:effectLst/>
                          <a:latin typeface="+mj-lt"/>
                        </a:rPr>
                        <a:t>LDW is designed to alert drivers when </a:t>
                      </a:r>
                      <a:r>
                        <a:rPr lang="en-US" sz="1800" dirty="0" smtClean="0">
                          <a:solidFill>
                            <a:schemeClr val="tx1"/>
                          </a:solidFill>
                          <a:effectLst/>
                          <a:latin typeface="+mj-lt"/>
                        </a:rPr>
                        <a:t>it detects </a:t>
                      </a:r>
                      <a:r>
                        <a:rPr lang="en-US" sz="1800" dirty="0">
                          <a:solidFill>
                            <a:schemeClr val="tx1"/>
                          </a:solidFill>
                          <a:effectLst/>
                          <a:latin typeface="+mj-lt"/>
                        </a:rPr>
                        <a:t>the vehicle unintentionally drifting out of its lane without a turn signal. Not like LKA, LDW </a:t>
                      </a:r>
                      <a:r>
                        <a:rPr lang="en-US" sz="1800" dirty="0" smtClean="0">
                          <a:solidFill>
                            <a:schemeClr val="tx1"/>
                          </a:solidFill>
                          <a:effectLst/>
                          <a:latin typeface="+mj-lt"/>
                        </a:rPr>
                        <a:t>does </a:t>
                      </a:r>
                      <a:r>
                        <a:rPr lang="en-US" sz="1800" dirty="0">
                          <a:solidFill>
                            <a:schemeClr val="tx1"/>
                          </a:solidFill>
                          <a:effectLst/>
                          <a:latin typeface="+mj-lt"/>
                        </a:rPr>
                        <a:t>not control the </a:t>
                      </a:r>
                      <a:r>
                        <a:rPr lang="en-US" sz="1800" dirty="0" smtClean="0">
                          <a:solidFill>
                            <a:schemeClr val="tx1"/>
                          </a:solidFill>
                          <a:effectLst/>
                          <a:latin typeface="+mj-lt"/>
                        </a:rPr>
                        <a:t>vehicle. </a:t>
                      </a:r>
                      <a:r>
                        <a:rPr lang="en-US" sz="1800" dirty="0">
                          <a:solidFill>
                            <a:schemeClr val="tx1"/>
                          </a:solidFill>
                          <a:effectLst/>
                          <a:latin typeface="+mj-lt"/>
                        </a:rPr>
                        <a:t>I</a:t>
                      </a:r>
                      <a:r>
                        <a:rPr lang="en-US" sz="1800" dirty="0" smtClean="0">
                          <a:solidFill>
                            <a:schemeClr val="tx1"/>
                          </a:solidFill>
                          <a:effectLst/>
                          <a:latin typeface="+mj-lt"/>
                        </a:rPr>
                        <a:t>nstead </a:t>
                      </a:r>
                      <a:r>
                        <a:rPr lang="en-US" sz="1800" dirty="0">
                          <a:solidFill>
                            <a:schemeClr val="tx1"/>
                          </a:solidFill>
                          <a:effectLst/>
                          <a:latin typeface="+mj-lt"/>
                        </a:rPr>
                        <a:t>of warning the driver to steer the vehicle back to the lane. LDW uses a camera to monitor the distance between the vehicle and the clear lane markings, once </a:t>
                      </a:r>
                      <a:r>
                        <a:rPr lang="en-US" sz="1800" dirty="0" smtClean="0">
                          <a:solidFill>
                            <a:schemeClr val="tx1"/>
                          </a:solidFill>
                          <a:effectLst/>
                          <a:latin typeface="+mj-lt"/>
                        </a:rPr>
                        <a:t>it detects </a:t>
                      </a:r>
                      <a:r>
                        <a:rPr lang="en-US" sz="1800" dirty="0">
                          <a:solidFill>
                            <a:schemeClr val="tx1"/>
                          </a:solidFill>
                          <a:effectLst/>
                          <a:latin typeface="+mj-lt"/>
                        </a:rPr>
                        <a:t>the drifting, it informs drivers through visual, acoustic, or/and tactical warnings. </a:t>
                      </a:r>
                      <a:endParaRPr lang="en-US" sz="1800" dirty="0">
                        <a:solidFill>
                          <a:schemeClr val="tx1"/>
                        </a:solidFill>
                        <a:effectLst/>
                        <a:latin typeface="+mj-lt"/>
                        <a:ea typeface="Times New Roman" panose="02020603050405020304" pitchFamily="18" charset="0"/>
                        <a:cs typeface="Times New Roman" panose="02020603050405020304" pitchFamily="18" charset="0"/>
                      </a:endParaRPr>
                    </a:p>
                  </a:txBody>
                  <a:tcPr marL="56267" marR="56267" marT="0" marB="0">
                    <a:solidFill>
                      <a:schemeClr val="bg1"/>
                    </a:solidFill>
                  </a:tcPr>
                </a:tc>
                <a:extLst>
                  <a:ext uri="{0D108BD9-81ED-4DB2-BD59-A6C34878D82A}">
                    <a16:rowId xmlns:a16="http://schemas.microsoft.com/office/drawing/2014/main" val="995608688"/>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772" y="3778477"/>
            <a:ext cx="980364" cy="9803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3204" y="2462010"/>
            <a:ext cx="1079500" cy="90986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2340" y="5366776"/>
            <a:ext cx="980364" cy="980364"/>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4112" b="15280"/>
          <a:stretch/>
        </p:blipFill>
        <p:spPr>
          <a:xfrm>
            <a:off x="2052772" y="984242"/>
            <a:ext cx="926776" cy="782534"/>
          </a:xfrm>
          <a:prstGeom prst="rect">
            <a:avLst/>
          </a:prstGeom>
        </p:spPr>
      </p:pic>
    </p:spTree>
    <p:extLst>
      <p:ext uri="{BB962C8B-B14F-4D97-AF65-F5344CB8AC3E}">
        <p14:creationId xmlns:p14="http://schemas.microsoft.com/office/powerpoint/2010/main" val="2795407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328FF5-6F0D-44B4-9A3C-2C237566ED5C}"/>
              </a:ext>
            </a:extLst>
          </p:cNvPr>
          <p:cNvSpPr>
            <a:spLocks noGrp="1"/>
          </p:cNvSpPr>
          <p:nvPr>
            <p:ph type="title"/>
          </p:nvPr>
        </p:nvSpPr>
        <p:spPr/>
        <p:txBody>
          <a:bodyPr>
            <a:normAutofit fontScale="90000"/>
          </a:bodyPr>
          <a:lstStyle/>
          <a:p>
            <a:r>
              <a:rPr lang="en-US" sz="4800" spc="450" dirty="0">
                <a:solidFill>
                  <a:schemeClr val="accent3"/>
                </a:solidFill>
                <a:latin typeface="Acherus Grotesque Medium" panose="02000505000000020004" pitchFamily="2" charset="77"/>
              </a:rPr>
              <a:t>Research to Reduce Driving Risks</a:t>
            </a:r>
            <a:endParaRPr lang="en-US" dirty="0">
              <a:solidFill>
                <a:schemeClr val="accent3"/>
              </a:solidFill>
            </a:endParaRPr>
          </a:p>
        </p:txBody>
      </p:sp>
      <p:sp>
        <p:nvSpPr>
          <p:cNvPr id="3" name="Content Placeholder 2">
            <a:extLst>
              <a:ext uri="{FF2B5EF4-FFF2-40B4-BE49-F238E27FC236}">
                <a16:creationId xmlns:a16="http://schemas.microsoft.com/office/drawing/2014/main" id="{DA7CEF5D-D224-4C30-894E-7DADD6719213}"/>
              </a:ext>
            </a:extLst>
          </p:cNvPr>
          <p:cNvSpPr>
            <a:spLocks noGrp="1"/>
          </p:cNvSpPr>
          <p:nvPr>
            <p:ph idx="1"/>
          </p:nvPr>
        </p:nvSpPr>
        <p:spPr/>
        <p:txBody>
          <a:bodyPr>
            <a:normAutofit/>
          </a:bodyPr>
          <a:lstStyle/>
          <a:p>
            <a:r>
              <a:rPr lang="en-US" dirty="0"/>
              <a:t>ADAS has potential to assist senior drivers by compensating for age-related declines</a:t>
            </a:r>
          </a:p>
          <a:p>
            <a:r>
              <a:rPr lang="en-US" dirty="0"/>
              <a:t>Two key questions:</a:t>
            </a:r>
          </a:p>
          <a:p>
            <a:pPr lvl="1">
              <a:buFont typeface="Arial" panose="020B0604020202020204" pitchFamily="34" charset="0"/>
              <a:buChar char="•"/>
            </a:pPr>
            <a:r>
              <a:rPr lang="en-US" dirty="0"/>
              <a:t>Will seniors improve their driving with ADAS?</a:t>
            </a:r>
          </a:p>
          <a:p>
            <a:pPr lvl="2">
              <a:buFont typeface="Arial" panose="020B0604020202020204" pitchFamily="34" charset="0"/>
              <a:buChar char="•"/>
            </a:pPr>
            <a:r>
              <a:rPr lang="en-US" altLang="zh-CN" dirty="0">
                <a:latin typeface="Crimson Text"/>
              </a:rPr>
              <a:t>Driving performance and safety may be different from the design expectation</a:t>
            </a:r>
            <a:endParaRPr lang="en-US" dirty="0"/>
          </a:p>
          <a:p>
            <a:pPr lvl="1">
              <a:buFont typeface="Arial" panose="020B0604020202020204" pitchFamily="34" charset="0"/>
              <a:buChar char="•"/>
            </a:pPr>
            <a:r>
              <a:rPr lang="en-US" dirty="0"/>
              <a:t>Will seniors accept and thus use new technology/ADAS?</a:t>
            </a:r>
          </a:p>
          <a:p>
            <a:pPr lvl="2">
              <a:buFont typeface="Arial" panose="020B0604020202020204" pitchFamily="34" charset="0"/>
              <a:buChar char="•"/>
            </a:pPr>
            <a:r>
              <a:rPr lang="en-US" altLang="zh-Hans" dirty="0"/>
              <a:t>L</a:t>
            </a:r>
            <a:r>
              <a:rPr lang="en-US" dirty="0"/>
              <a:t>ess interest in </a:t>
            </a:r>
            <a:r>
              <a:rPr lang="en-US" altLang="zh-Hans" dirty="0"/>
              <a:t>the</a:t>
            </a:r>
            <a:r>
              <a:rPr lang="zh-Hans" altLang="en-US" dirty="0"/>
              <a:t> </a:t>
            </a:r>
            <a:r>
              <a:rPr lang="en-US" dirty="0"/>
              <a:t>vehicle technologies</a:t>
            </a:r>
            <a:r>
              <a:rPr lang="zh-Hans" altLang="en-US" dirty="0"/>
              <a:t> </a:t>
            </a:r>
            <a:r>
              <a:rPr lang="en-US" altLang="zh-Hans" dirty="0"/>
              <a:t>than</a:t>
            </a:r>
            <a:r>
              <a:rPr lang="zh-Hans" altLang="en-US" dirty="0"/>
              <a:t> </a:t>
            </a:r>
            <a:r>
              <a:rPr lang="en-US" altLang="zh-Hans" dirty="0"/>
              <a:t>youngers</a:t>
            </a:r>
            <a:r>
              <a:rPr lang="en-US" dirty="0"/>
              <a:t> </a:t>
            </a:r>
          </a:p>
          <a:p>
            <a:pPr lvl="2">
              <a:buFont typeface="Arial" panose="020B0604020202020204" pitchFamily="34" charset="0"/>
              <a:buChar char="•"/>
            </a:pPr>
            <a:r>
              <a:rPr lang="en-US" altLang="zh-Hans" dirty="0"/>
              <a:t>L</a:t>
            </a:r>
            <a:r>
              <a:rPr lang="en-US" dirty="0"/>
              <a:t>ess willingness to spend on these technologies </a:t>
            </a:r>
            <a:r>
              <a:rPr lang="en-US" altLang="zh-Hans" dirty="0"/>
              <a:t>than</a:t>
            </a:r>
            <a:r>
              <a:rPr lang="zh-Hans" altLang="en-US" dirty="0"/>
              <a:t> </a:t>
            </a:r>
            <a:r>
              <a:rPr lang="en-US" altLang="zh-Hans" dirty="0"/>
              <a:t>youngers</a:t>
            </a:r>
            <a:endParaRPr lang="en-US" dirty="0"/>
          </a:p>
          <a:p>
            <a:pPr lvl="2">
              <a:buFont typeface="Arial" panose="020B0604020202020204" pitchFamily="34" charset="0"/>
              <a:buChar char="•"/>
            </a:pPr>
            <a:r>
              <a:rPr lang="en-US" altLang="zh-Hans" dirty="0"/>
              <a:t>Less</a:t>
            </a:r>
            <a:r>
              <a:rPr lang="zh-Hans" altLang="en-US" dirty="0"/>
              <a:t> </a:t>
            </a:r>
            <a:r>
              <a:rPr lang="en-US" altLang="zh-Hans" dirty="0"/>
              <a:t>likely</a:t>
            </a:r>
            <a:r>
              <a:rPr lang="zh-Hans" altLang="en-US" dirty="0"/>
              <a:t> </a:t>
            </a:r>
            <a:r>
              <a:rPr lang="en-US" altLang="zh-Hans" dirty="0"/>
              <a:t>to</a:t>
            </a:r>
            <a:r>
              <a:rPr lang="zh-Hans" altLang="en-US" dirty="0"/>
              <a:t> </a:t>
            </a:r>
            <a:r>
              <a:rPr lang="en-US" altLang="zh-Hans" dirty="0"/>
              <a:t>embrace</a:t>
            </a:r>
            <a:r>
              <a:rPr lang="zh-Hans" altLang="en-US" dirty="0"/>
              <a:t> </a:t>
            </a:r>
            <a:r>
              <a:rPr lang="en-US" altLang="zh-Hans" dirty="0"/>
              <a:t>the</a:t>
            </a:r>
            <a:r>
              <a:rPr lang="zh-Hans" altLang="en-US" dirty="0"/>
              <a:t> </a:t>
            </a:r>
            <a:r>
              <a:rPr lang="en-US" altLang="zh-Hans" dirty="0"/>
              <a:t>concept</a:t>
            </a:r>
            <a:r>
              <a:rPr lang="zh-Hans" altLang="en-US" dirty="0"/>
              <a:t> </a:t>
            </a:r>
            <a:r>
              <a:rPr lang="en-US" altLang="zh-Hans" dirty="0"/>
              <a:t>of</a:t>
            </a:r>
            <a:r>
              <a:rPr lang="zh-Hans" altLang="en-US" dirty="0"/>
              <a:t> </a:t>
            </a:r>
            <a:r>
              <a:rPr lang="en-US" altLang="zh-Hans" dirty="0"/>
              <a:t>driverless</a:t>
            </a:r>
            <a:r>
              <a:rPr lang="zh-Hans" altLang="en-US" dirty="0"/>
              <a:t> </a:t>
            </a:r>
            <a:r>
              <a:rPr lang="en-US" altLang="zh-Hans" dirty="0"/>
              <a:t>cars</a:t>
            </a:r>
            <a:r>
              <a:rPr lang="zh-Hans" altLang="en-US" dirty="0"/>
              <a:t> </a:t>
            </a:r>
            <a:endParaRPr lang="en-US" altLang="zh-Hans" dirty="0"/>
          </a:p>
          <a:p>
            <a:pPr lvl="2">
              <a:buFont typeface="Arial" panose="020B0604020202020204" pitchFamily="34" charset="0"/>
              <a:buChar char="•"/>
            </a:pPr>
            <a:r>
              <a:rPr lang="en-US" altLang="zh-Hans" dirty="0"/>
              <a:t>S</a:t>
            </a:r>
            <a:r>
              <a:rPr lang="en-US" dirty="0"/>
              <a:t>howed concerns about riding in self-driving vehicles</a:t>
            </a:r>
          </a:p>
          <a:p>
            <a:pPr lvl="2"/>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51D4582-FAB9-4E16-8A85-E59CF8C69DF5}"/>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613656-4928-4723-9AEF-035DCBBEFF29}" type="slidenum">
              <a:rPr lang="en-US" smtClean="0"/>
              <a:pPr/>
              <a:t>15</a:t>
            </a:fld>
            <a:endParaRPr lang="en-US" dirty="0"/>
          </a:p>
        </p:txBody>
      </p:sp>
    </p:spTree>
    <p:extLst>
      <p:ext uri="{BB962C8B-B14F-4D97-AF65-F5344CB8AC3E}">
        <p14:creationId xmlns:p14="http://schemas.microsoft.com/office/powerpoint/2010/main" val="931918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3F3F3F"/>
              </a:buClr>
              <a:buSzPts val="4320"/>
              <a:buFont typeface="Calibri"/>
              <a:buNone/>
            </a:pPr>
            <a:r>
              <a:rPr lang="en-US" dirty="0">
                <a:solidFill>
                  <a:schemeClr val="accent3">
                    <a:lumMod val="75000"/>
                  </a:schemeClr>
                </a:solidFill>
                <a:ea typeface="Calibri"/>
                <a:cs typeface="Calibri"/>
                <a:sym typeface="Calibri"/>
              </a:rPr>
              <a:t>Senior </a:t>
            </a:r>
            <a:r>
              <a:rPr lang="en-US" dirty="0" err="1">
                <a:solidFill>
                  <a:schemeClr val="accent3">
                    <a:lumMod val="75000"/>
                  </a:schemeClr>
                </a:solidFill>
                <a:ea typeface="Calibri"/>
                <a:cs typeface="Calibri"/>
                <a:sym typeface="Calibri"/>
              </a:rPr>
              <a:t>Mixec</a:t>
            </a:r>
            <a:r>
              <a:rPr lang="en-US" dirty="0">
                <a:solidFill>
                  <a:schemeClr val="accent3">
                    <a:lumMod val="75000"/>
                  </a:schemeClr>
                </a:solidFill>
                <a:ea typeface="Calibri"/>
                <a:cs typeface="Calibri"/>
                <a:sym typeface="Calibri"/>
              </a:rPr>
              <a:t> Level of Automation Experiment (SMX)</a:t>
            </a:r>
            <a:endParaRPr dirty="0">
              <a:solidFill>
                <a:schemeClr val="accent3">
                  <a:lumMod val="75000"/>
                </a:schemeClr>
              </a:solidFill>
              <a:ea typeface="Calibri"/>
              <a:cs typeface="Calibri"/>
              <a:sym typeface="Calibri"/>
            </a:endParaRPr>
          </a:p>
        </p:txBody>
      </p:sp>
      <p:sp>
        <p:nvSpPr>
          <p:cNvPr id="135" name="Google Shape;135;p4"/>
          <p:cNvSpPr txBox="1">
            <a:spLocks noGrp="1"/>
          </p:cNvSpPr>
          <p:nvPr>
            <p:ph type="sldNum" idx="4294967295"/>
          </p:nvPr>
        </p:nvSpPr>
        <p:spPr>
          <a:xfrm>
            <a:off x="10880725" y="6459538"/>
            <a:ext cx="131127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16</a:t>
            </a:fld>
            <a:endParaRPr sz="1200"/>
          </a:p>
        </p:txBody>
      </p:sp>
      <p:sp>
        <p:nvSpPr>
          <p:cNvPr id="134" name="Google Shape;134;p4"/>
          <p:cNvSpPr txBox="1"/>
          <p:nvPr/>
        </p:nvSpPr>
        <p:spPr>
          <a:xfrm>
            <a:off x="519545" y="1669763"/>
            <a:ext cx="11152910" cy="83095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dirty="0">
                <a:solidFill>
                  <a:schemeClr val="dk1"/>
                </a:solidFill>
                <a:latin typeface="Calibri"/>
                <a:ea typeface="Calibri"/>
                <a:cs typeface="Calibri"/>
                <a:sym typeface="Calibri"/>
              </a:rPr>
              <a:t>18 participants (70-79) drove study vehicles with mixed-level automated vehicle systems and equipped with DAS for six weeks  </a:t>
            </a:r>
            <a:endParaRPr sz="2400" b="0" i="0" u="none" strike="noStrike" cap="none" dirty="0">
              <a:solidFill>
                <a:schemeClr val="dk1"/>
              </a:solidFill>
              <a:latin typeface="Calibri"/>
              <a:ea typeface="Calibri"/>
              <a:cs typeface="Calibri"/>
              <a:sym typeface="Calibri"/>
            </a:endParaRPr>
          </a:p>
        </p:txBody>
      </p:sp>
      <p:sp>
        <p:nvSpPr>
          <p:cNvPr id="136" name="Google Shape;136;p4"/>
          <p:cNvSpPr/>
          <p:nvPr/>
        </p:nvSpPr>
        <p:spPr>
          <a:xfrm>
            <a:off x="686191" y="3980652"/>
            <a:ext cx="1978394" cy="1090308"/>
          </a:xfrm>
          <a:prstGeom prst="flowChartAlternateProcess">
            <a:avLst/>
          </a:prstGeom>
          <a:solidFill>
            <a:schemeClr val="accent1"/>
          </a:solidFill>
          <a:ln w="15875" cap="flat" cmpd="sng">
            <a:solidFill>
              <a:srgbClr val="A65F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Pre-study survey on automated features</a:t>
            </a:r>
            <a:endParaRPr/>
          </a:p>
        </p:txBody>
      </p:sp>
      <p:sp>
        <p:nvSpPr>
          <p:cNvPr id="137" name="Google Shape;137;p4"/>
          <p:cNvSpPr/>
          <p:nvPr/>
        </p:nvSpPr>
        <p:spPr>
          <a:xfrm>
            <a:off x="2913892" y="3991013"/>
            <a:ext cx="1823517" cy="1069586"/>
          </a:xfrm>
          <a:prstGeom prst="flowChartAlternateProcess">
            <a:avLst/>
          </a:prstGeom>
          <a:solidFill>
            <a:schemeClr val="accent1"/>
          </a:solidFill>
          <a:ln w="15875" cap="flat" cmpd="sng">
            <a:solidFill>
              <a:srgbClr val="A65F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Vehicle orientation and vehicle training</a:t>
            </a:r>
            <a:endParaRPr/>
          </a:p>
        </p:txBody>
      </p:sp>
      <p:sp>
        <p:nvSpPr>
          <p:cNvPr id="138" name="Google Shape;138;p4"/>
          <p:cNvSpPr/>
          <p:nvPr/>
        </p:nvSpPr>
        <p:spPr>
          <a:xfrm>
            <a:off x="4924245" y="3265291"/>
            <a:ext cx="2418285" cy="1502496"/>
          </a:xfrm>
          <a:prstGeom prst="flowChartAlternateProcess">
            <a:avLst/>
          </a:prstGeom>
          <a:solidFill>
            <a:schemeClr val="accent1"/>
          </a:solidFill>
          <a:ln w="15875" cap="flat" cmpd="sng">
            <a:solidFill>
              <a:srgbClr val="A65F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Driving with the loaner vehicle with mixed level automated features and DAS </a:t>
            </a:r>
            <a:endParaRPr/>
          </a:p>
        </p:txBody>
      </p:sp>
      <p:sp>
        <p:nvSpPr>
          <p:cNvPr id="139" name="Google Shape;139;p4"/>
          <p:cNvSpPr/>
          <p:nvPr/>
        </p:nvSpPr>
        <p:spPr>
          <a:xfrm>
            <a:off x="9585648" y="3971808"/>
            <a:ext cx="1682064" cy="1107996"/>
          </a:xfrm>
          <a:prstGeom prst="flowChartAlternateProcess">
            <a:avLst/>
          </a:prstGeom>
          <a:solidFill>
            <a:srgbClr val="4571C4"/>
          </a:solidFill>
          <a:ln w="15875" cap="flat" cmpd="sng">
            <a:solidFill>
              <a:srgbClr val="A65F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Focus group</a:t>
            </a:r>
            <a:endParaRPr/>
          </a:p>
        </p:txBody>
      </p:sp>
      <p:sp>
        <p:nvSpPr>
          <p:cNvPr id="140" name="Google Shape;140;p4"/>
          <p:cNvSpPr/>
          <p:nvPr/>
        </p:nvSpPr>
        <p:spPr>
          <a:xfrm>
            <a:off x="4949860" y="4829457"/>
            <a:ext cx="2418588" cy="731408"/>
          </a:xfrm>
          <a:prstGeom prst="flowChartAlternateProcess">
            <a:avLst/>
          </a:prstGeom>
          <a:solidFill>
            <a:schemeClr val="accent1"/>
          </a:solidFill>
          <a:ln w="15875" cap="flat" cmpd="sng">
            <a:solidFill>
              <a:srgbClr val="A65F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Weekly phone interview</a:t>
            </a:r>
            <a:endParaRPr/>
          </a:p>
        </p:txBody>
      </p:sp>
      <p:sp>
        <p:nvSpPr>
          <p:cNvPr id="141" name="Google Shape;141;p4"/>
          <p:cNvSpPr/>
          <p:nvPr/>
        </p:nvSpPr>
        <p:spPr>
          <a:xfrm>
            <a:off x="7470159" y="3974085"/>
            <a:ext cx="1912066" cy="1125244"/>
          </a:xfrm>
          <a:prstGeom prst="flowChartAlternateProcess">
            <a:avLst/>
          </a:prstGeom>
          <a:solidFill>
            <a:schemeClr val="accent1"/>
          </a:solidFill>
          <a:ln w="15875" cap="flat" cmpd="sng">
            <a:solidFill>
              <a:srgbClr val="A65F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After-study survey on automated features</a:t>
            </a:r>
            <a:endParaRPr/>
          </a:p>
        </p:txBody>
      </p:sp>
      <p:sp>
        <p:nvSpPr>
          <p:cNvPr id="142" name="Google Shape;142;p4"/>
          <p:cNvSpPr/>
          <p:nvPr/>
        </p:nvSpPr>
        <p:spPr>
          <a:xfrm>
            <a:off x="2605174" y="4321880"/>
            <a:ext cx="387597" cy="294233"/>
          </a:xfrm>
          <a:prstGeom prst="rightArrow">
            <a:avLst>
              <a:gd name="adj1" fmla="val 50000"/>
              <a:gd name="adj2" fmla="val 50000"/>
            </a:avLst>
          </a:prstGeom>
          <a:solidFill>
            <a:srgbClr val="3F739B"/>
          </a:solidFill>
          <a:ln w="15875" cap="flat" cmpd="sng">
            <a:solidFill>
              <a:srgbClr val="A65F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3" name="Google Shape;143;p4"/>
          <p:cNvSpPr/>
          <p:nvPr/>
        </p:nvSpPr>
        <p:spPr>
          <a:xfrm>
            <a:off x="9290138" y="4389590"/>
            <a:ext cx="387597" cy="294233"/>
          </a:xfrm>
          <a:prstGeom prst="rightArrow">
            <a:avLst>
              <a:gd name="adj1" fmla="val 50000"/>
              <a:gd name="adj2" fmla="val 50000"/>
            </a:avLst>
          </a:prstGeom>
          <a:solidFill>
            <a:srgbClr val="3F739B"/>
          </a:solidFill>
          <a:ln w="15875" cap="flat" cmpd="sng">
            <a:solidFill>
              <a:srgbClr val="A65F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4" name="Google Shape;144;p4"/>
          <p:cNvSpPr/>
          <p:nvPr/>
        </p:nvSpPr>
        <p:spPr>
          <a:xfrm>
            <a:off x="4681616" y="4321880"/>
            <a:ext cx="387597" cy="294233"/>
          </a:xfrm>
          <a:prstGeom prst="rightArrow">
            <a:avLst>
              <a:gd name="adj1" fmla="val 50000"/>
              <a:gd name="adj2" fmla="val 50000"/>
            </a:avLst>
          </a:prstGeom>
          <a:solidFill>
            <a:srgbClr val="3F739B"/>
          </a:solidFill>
          <a:ln w="15875" cap="flat" cmpd="sng">
            <a:solidFill>
              <a:srgbClr val="A65F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4"/>
          <p:cNvSpPr/>
          <p:nvPr/>
        </p:nvSpPr>
        <p:spPr>
          <a:xfrm>
            <a:off x="7222027" y="4389590"/>
            <a:ext cx="387597" cy="294233"/>
          </a:xfrm>
          <a:prstGeom prst="rightArrow">
            <a:avLst>
              <a:gd name="adj1" fmla="val 50000"/>
              <a:gd name="adj2" fmla="val 50000"/>
            </a:avLst>
          </a:prstGeom>
          <a:solidFill>
            <a:srgbClr val="3F739B"/>
          </a:solidFill>
          <a:ln w="15875" cap="flat" cmpd="sng">
            <a:solidFill>
              <a:srgbClr val="A65F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46" name="Google Shape;146;p4"/>
          <p:cNvCxnSpPr>
            <a:stCxn id="140" idx="2"/>
            <a:endCxn id="140" idx="2"/>
          </p:cNvCxnSpPr>
          <p:nvPr/>
        </p:nvCxnSpPr>
        <p:spPr>
          <a:xfrm>
            <a:off x="6159154" y="5560865"/>
            <a:ext cx="0" cy="0"/>
          </a:xfrm>
          <a:prstGeom prst="straightConnector1">
            <a:avLst/>
          </a:prstGeom>
          <a:noFill/>
          <a:ln w="12700" cap="flat" cmpd="sng">
            <a:solidFill>
              <a:schemeClr val="accent1"/>
            </a:solidFill>
            <a:prstDash val="solid"/>
            <a:round/>
            <a:headEnd type="none" w="sm" len="sm"/>
            <a:tailEnd type="triangle" w="med" len="med"/>
          </a:ln>
          <a:effectLst>
            <a:outerShdw blurRad="50800" dist="38100" dir="2700000" algn="tl" rotWithShape="0">
              <a:srgbClr val="000000">
                <a:alpha val="40000"/>
              </a:srgbClr>
            </a:outerShdw>
          </a:effectLst>
        </p:spPr>
      </p:cxnSp>
      <p:sp>
        <p:nvSpPr>
          <p:cNvPr id="147" name="Google Shape;147;p4"/>
          <p:cNvSpPr txBox="1"/>
          <p:nvPr/>
        </p:nvSpPr>
        <p:spPr>
          <a:xfrm>
            <a:off x="703670" y="5740276"/>
            <a:ext cx="1943436" cy="830997"/>
          </a:xfrm>
          <a:prstGeom prst="rect">
            <a:avLst/>
          </a:prstGeom>
          <a:noFill/>
          <a:ln w="9525" cap="flat" cmpd="sng">
            <a:solidFill>
              <a:srgbClr val="A65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u="none" strike="noStrike" cap="none">
                <a:solidFill>
                  <a:schemeClr val="dk1"/>
                </a:solidFill>
                <a:latin typeface="Calibri"/>
                <a:ea typeface="Calibri"/>
                <a:cs typeface="Calibri"/>
                <a:sym typeface="Calibri"/>
              </a:rPr>
              <a:t>Initial attitudes towards automated features</a:t>
            </a:r>
            <a:endParaRPr/>
          </a:p>
        </p:txBody>
      </p:sp>
      <p:sp>
        <p:nvSpPr>
          <p:cNvPr id="148" name="Google Shape;148;p4"/>
          <p:cNvSpPr txBox="1"/>
          <p:nvPr/>
        </p:nvSpPr>
        <p:spPr>
          <a:xfrm>
            <a:off x="7427051" y="5740277"/>
            <a:ext cx="1998281" cy="830997"/>
          </a:xfrm>
          <a:prstGeom prst="rect">
            <a:avLst/>
          </a:prstGeom>
          <a:noFill/>
          <a:ln w="9525" cap="flat" cmpd="sng">
            <a:solidFill>
              <a:srgbClr val="A65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Experienced attitudes towards automated features</a:t>
            </a:r>
            <a:endParaRPr/>
          </a:p>
        </p:txBody>
      </p:sp>
      <p:sp>
        <p:nvSpPr>
          <p:cNvPr id="149" name="Google Shape;149;p4"/>
          <p:cNvSpPr txBox="1"/>
          <p:nvPr/>
        </p:nvSpPr>
        <p:spPr>
          <a:xfrm>
            <a:off x="9439329" y="5740276"/>
            <a:ext cx="1983375" cy="830997"/>
          </a:xfrm>
          <a:prstGeom prst="rect">
            <a:avLst/>
          </a:prstGeom>
          <a:noFill/>
          <a:ln w="9525" cap="flat" cmpd="sng">
            <a:solidFill>
              <a:srgbClr val="A65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Discussion on attitudes, perception and experience</a:t>
            </a:r>
            <a:endParaRPr/>
          </a:p>
        </p:txBody>
      </p:sp>
      <p:sp>
        <p:nvSpPr>
          <p:cNvPr id="150" name="Google Shape;150;p4"/>
          <p:cNvSpPr txBox="1"/>
          <p:nvPr/>
        </p:nvSpPr>
        <p:spPr>
          <a:xfrm>
            <a:off x="5219969" y="5740278"/>
            <a:ext cx="1878369" cy="830997"/>
          </a:xfrm>
          <a:prstGeom prst="rect">
            <a:avLst/>
          </a:prstGeom>
          <a:noFill/>
          <a:ln w="9525" cap="flat" cmpd="sng">
            <a:solidFill>
              <a:srgbClr val="A65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Usage and attitudes</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towards automated features each week</a:t>
            </a:r>
            <a:endParaRPr/>
          </a:p>
        </p:txBody>
      </p:sp>
      <p:sp>
        <p:nvSpPr>
          <p:cNvPr id="151" name="Google Shape;151;p4"/>
          <p:cNvSpPr txBox="1"/>
          <p:nvPr/>
        </p:nvSpPr>
        <p:spPr>
          <a:xfrm>
            <a:off x="4007228" y="2572061"/>
            <a:ext cx="1980318" cy="584775"/>
          </a:xfrm>
          <a:prstGeom prst="rect">
            <a:avLst/>
          </a:prstGeom>
          <a:noFill/>
          <a:ln w="9525" cap="flat" cmpd="sng">
            <a:solidFill>
              <a:srgbClr val="A65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Driving behavior recorded by camera </a:t>
            </a:r>
            <a:endParaRPr dirty="0"/>
          </a:p>
        </p:txBody>
      </p:sp>
      <p:sp>
        <p:nvSpPr>
          <p:cNvPr id="152" name="Google Shape;152;p4"/>
          <p:cNvSpPr txBox="1"/>
          <p:nvPr/>
        </p:nvSpPr>
        <p:spPr>
          <a:xfrm>
            <a:off x="6133388" y="2576382"/>
            <a:ext cx="2408347" cy="584775"/>
          </a:xfrm>
          <a:prstGeom prst="rect">
            <a:avLst/>
          </a:prstGeom>
          <a:noFill/>
          <a:ln w="9525" cap="flat" cmpd="sng">
            <a:solidFill>
              <a:srgbClr val="A65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Driving data and vehicle data recorded by sensors</a:t>
            </a:r>
            <a:endParaRPr/>
          </a:p>
        </p:txBody>
      </p:sp>
      <p:cxnSp>
        <p:nvCxnSpPr>
          <p:cNvPr id="153" name="Google Shape;153;p4"/>
          <p:cNvCxnSpPr>
            <a:stCxn id="136" idx="2"/>
            <a:endCxn id="136" idx="2"/>
          </p:cNvCxnSpPr>
          <p:nvPr/>
        </p:nvCxnSpPr>
        <p:spPr>
          <a:xfrm>
            <a:off x="1675388" y="5070960"/>
            <a:ext cx="0" cy="0"/>
          </a:xfrm>
          <a:prstGeom prst="straightConnector1">
            <a:avLst/>
          </a:prstGeom>
          <a:noFill/>
          <a:ln w="12700" cap="flat" cmpd="sng">
            <a:solidFill>
              <a:schemeClr val="accent1"/>
            </a:solidFill>
            <a:prstDash val="solid"/>
            <a:round/>
            <a:headEnd type="none" w="sm" len="sm"/>
            <a:tailEnd type="triangle" w="med" len="med"/>
          </a:ln>
        </p:spPr>
      </p:cxnSp>
      <p:cxnSp>
        <p:nvCxnSpPr>
          <p:cNvPr id="154" name="Google Shape;154;p4"/>
          <p:cNvCxnSpPr>
            <a:stCxn id="136" idx="2"/>
            <a:endCxn id="147" idx="0"/>
          </p:cNvCxnSpPr>
          <p:nvPr/>
        </p:nvCxnSpPr>
        <p:spPr>
          <a:xfrm>
            <a:off x="1675388" y="5070960"/>
            <a:ext cx="0" cy="669300"/>
          </a:xfrm>
          <a:prstGeom prst="straightConnector1">
            <a:avLst/>
          </a:prstGeom>
          <a:noFill/>
          <a:ln w="12700" cap="flat" cmpd="sng">
            <a:solidFill>
              <a:schemeClr val="accent1"/>
            </a:solidFill>
            <a:prstDash val="solid"/>
            <a:round/>
            <a:headEnd type="none" w="sm" len="sm"/>
            <a:tailEnd type="triangle" w="med" len="med"/>
          </a:ln>
        </p:spPr>
      </p:cxnSp>
      <p:cxnSp>
        <p:nvCxnSpPr>
          <p:cNvPr id="155" name="Google Shape;155;p4"/>
          <p:cNvCxnSpPr>
            <a:stCxn id="141" idx="2"/>
            <a:endCxn id="148" idx="0"/>
          </p:cNvCxnSpPr>
          <p:nvPr/>
        </p:nvCxnSpPr>
        <p:spPr>
          <a:xfrm>
            <a:off x="8426192" y="5099329"/>
            <a:ext cx="0" cy="640800"/>
          </a:xfrm>
          <a:prstGeom prst="straightConnector1">
            <a:avLst/>
          </a:prstGeom>
          <a:noFill/>
          <a:ln w="12700" cap="flat" cmpd="sng">
            <a:solidFill>
              <a:schemeClr val="accent1"/>
            </a:solidFill>
            <a:prstDash val="solid"/>
            <a:round/>
            <a:headEnd type="none" w="sm" len="sm"/>
            <a:tailEnd type="triangle" w="med" len="med"/>
          </a:ln>
        </p:spPr>
      </p:cxnSp>
      <p:cxnSp>
        <p:nvCxnSpPr>
          <p:cNvPr id="156" name="Google Shape;156;p4"/>
          <p:cNvCxnSpPr>
            <a:stCxn id="139" idx="2"/>
            <a:endCxn id="149" idx="0"/>
          </p:cNvCxnSpPr>
          <p:nvPr/>
        </p:nvCxnSpPr>
        <p:spPr>
          <a:xfrm>
            <a:off x="10426680" y="5079804"/>
            <a:ext cx="4200" cy="660600"/>
          </a:xfrm>
          <a:prstGeom prst="straightConnector1">
            <a:avLst/>
          </a:prstGeom>
          <a:noFill/>
          <a:ln w="12700" cap="flat" cmpd="sng">
            <a:solidFill>
              <a:schemeClr val="accent1"/>
            </a:solidFill>
            <a:prstDash val="solid"/>
            <a:round/>
            <a:headEnd type="none" w="sm" len="sm"/>
            <a:tailEnd type="triangle" w="med" len="med"/>
          </a:ln>
        </p:spPr>
      </p:cxnSp>
      <p:cxnSp>
        <p:nvCxnSpPr>
          <p:cNvPr id="157" name="Google Shape;157;p4"/>
          <p:cNvCxnSpPr>
            <a:stCxn id="140" idx="2"/>
            <a:endCxn id="150" idx="0"/>
          </p:cNvCxnSpPr>
          <p:nvPr/>
        </p:nvCxnSpPr>
        <p:spPr>
          <a:xfrm>
            <a:off x="6159154" y="5560865"/>
            <a:ext cx="0" cy="179400"/>
          </a:xfrm>
          <a:prstGeom prst="straightConnector1">
            <a:avLst/>
          </a:prstGeom>
          <a:noFill/>
          <a:ln w="12700" cap="flat" cmpd="sng">
            <a:solidFill>
              <a:schemeClr val="accent1"/>
            </a:solidFill>
            <a:prstDash val="solid"/>
            <a:round/>
            <a:headEnd type="none" w="sm" len="sm"/>
            <a:tailEnd type="triangle" w="med" len="med"/>
          </a:ln>
        </p:spPr>
      </p:cxnSp>
      <p:cxnSp>
        <p:nvCxnSpPr>
          <p:cNvPr id="158" name="Google Shape;158;p4"/>
          <p:cNvCxnSpPr>
            <a:stCxn id="138" idx="0"/>
            <a:endCxn id="152" idx="2"/>
          </p:cNvCxnSpPr>
          <p:nvPr/>
        </p:nvCxnSpPr>
        <p:spPr>
          <a:xfrm rot="10800000" flipH="1">
            <a:off x="6133388" y="3161191"/>
            <a:ext cx="1204200" cy="104100"/>
          </a:xfrm>
          <a:prstGeom prst="straightConnector1">
            <a:avLst/>
          </a:prstGeom>
          <a:noFill/>
          <a:ln w="12700" cap="flat" cmpd="sng">
            <a:solidFill>
              <a:schemeClr val="accent1"/>
            </a:solidFill>
            <a:prstDash val="solid"/>
            <a:round/>
            <a:headEnd type="none" w="sm" len="sm"/>
            <a:tailEnd type="triangle" w="med" len="med"/>
          </a:ln>
        </p:spPr>
      </p:cxnSp>
      <p:cxnSp>
        <p:nvCxnSpPr>
          <p:cNvPr id="159" name="Google Shape;159;p4"/>
          <p:cNvCxnSpPr>
            <a:stCxn id="138" idx="0"/>
            <a:endCxn id="151" idx="2"/>
          </p:cNvCxnSpPr>
          <p:nvPr/>
        </p:nvCxnSpPr>
        <p:spPr>
          <a:xfrm rot="10800000">
            <a:off x="4997288" y="3156691"/>
            <a:ext cx="1136100" cy="108600"/>
          </a:xfrm>
          <a:prstGeom prst="straightConnector1">
            <a:avLst/>
          </a:prstGeom>
          <a:noFill/>
          <a:ln w="12700" cap="flat" cmpd="sng">
            <a:solidFill>
              <a:schemeClr val="accent1"/>
            </a:solidFill>
            <a:prstDash val="solid"/>
            <a:round/>
            <a:headEnd type="none" w="sm" len="sm"/>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5" name="Google Shape;185;p6"/>
          <p:cNvSpPr txBox="1">
            <a:spLocks noGrp="1"/>
          </p:cNvSpPr>
          <p:nvPr>
            <p:ph type="sldNum" sz="quarter" idx="4"/>
          </p:nvPr>
        </p:nvSpPr>
        <p:spPr>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17</a:t>
            </a:fld>
            <a:endParaRPr sz="1200"/>
          </a:p>
        </p:txBody>
      </p:sp>
      <p:graphicFrame>
        <p:nvGraphicFramePr>
          <p:cNvPr id="180" name="Google Shape;180;p6"/>
          <p:cNvGraphicFramePr/>
          <p:nvPr>
            <p:extLst>
              <p:ext uri="{D42A27DB-BD31-4B8C-83A1-F6EECF244321}">
                <p14:modId xmlns:p14="http://schemas.microsoft.com/office/powerpoint/2010/main" val="2572376468"/>
              </p:ext>
            </p:extLst>
          </p:nvPr>
        </p:nvGraphicFramePr>
        <p:xfrm>
          <a:off x="665629" y="594239"/>
          <a:ext cx="10850900" cy="5691897"/>
        </p:xfrm>
        <a:graphic>
          <a:graphicData uri="http://schemas.openxmlformats.org/drawingml/2006/table">
            <a:tbl>
              <a:tblPr firstRow="1" firstCol="1" bandRow="1">
                <a:noFill/>
              </a:tblPr>
              <a:tblGrid>
                <a:gridCol w="1058625">
                  <a:extLst>
                    <a:ext uri="{9D8B030D-6E8A-4147-A177-3AD203B41FA5}">
                      <a16:colId xmlns:a16="http://schemas.microsoft.com/office/drawing/2014/main" val="20000"/>
                    </a:ext>
                  </a:extLst>
                </a:gridCol>
                <a:gridCol w="1612000">
                  <a:extLst>
                    <a:ext uri="{9D8B030D-6E8A-4147-A177-3AD203B41FA5}">
                      <a16:colId xmlns:a16="http://schemas.microsoft.com/office/drawing/2014/main" val="20001"/>
                    </a:ext>
                  </a:extLst>
                </a:gridCol>
                <a:gridCol w="2567625">
                  <a:extLst>
                    <a:ext uri="{9D8B030D-6E8A-4147-A177-3AD203B41FA5}">
                      <a16:colId xmlns:a16="http://schemas.microsoft.com/office/drawing/2014/main" val="20002"/>
                    </a:ext>
                  </a:extLst>
                </a:gridCol>
                <a:gridCol w="1863700">
                  <a:extLst>
                    <a:ext uri="{9D8B030D-6E8A-4147-A177-3AD203B41FA5}">
                      <a16:colId xmlns:a16="http://schemas.microsoft.com/office/drawing/2014/main" val="20003"/>
                    </a:ext>
                  </a:extLst>
                </a:gridCol>
                <a:gridCol w="1748625">
                  <a:extLst>
                    <a:ext uri="{9D8B030D-6E8A-4147-A177-3AD203B41FA5}">
                      <a16:colId xmlns:a16="http://schemas.microsoft.com/office/drawing/2014/main" val="20004"/>
                    </a:ext>
                  </a:extLst>
                </a:gridCol>
                <a:gridCol w="2000325">
                  <a:extLst>
                    <a:ext uri="{9D8B030D-6E8A-4147-A177-3AD203B41FA5}">
                      <a16:colId xmlns:a16="http://schemas.microsoft.com/office/drawing/2014/main" val="20005"/>
                    </a:ext>
                  </a:extLst>
                </a:gridCol>
              </a:tblGrid>
              <a:tr h="511025">
                <a:tc>
                  <a:txBody>
                    <a:bodyPr/>
                    <a:lstStyle/>
                    <a:p>
                      <a:pPr marL="0" marR="0" lvl="0" indent="0" algn="l" rtl="0">
                        <a:lnSpc>
                          <a:spcPct val="107000"/>
                        </a:lnSpc>
                        <a:spcBef>
                          <a:spcPts val="0"/>
                        </a:spcBef>
                        <a:spcAft>
                          <a:spcPts val="0"/>
                        </a:spcAft>
                        <a:buNone/>
                      </a:pPr>
                      <a:r>
                        <a:rPr lang="en-US" sz="1600" b="1" dirty="0">
                          <a:latin typeface="Calibri"/>
                          <a:ea typeface="Calibri"/>
                          <a:cs typeface="Calibri"/>
                          <a:sym typeface="Calibri"/>
                        </a:rPr>
                        <a:t>Brands </a:t>
                      </a:r>
                      <a:endParaRPr b="1" dirty="0"/>
                    </a:p>
                  </a:txBody>
                  <a:tcPr marL="68575" marR="68575" marT="0" marB="0"/>
                </a:tc>
                <a:tc>
                  <a:txBody>
                    <a:bodyPr/>
                    <a:lstStyle/>
                    <a:p>
                      <a:pPr marL="0" marR="0" lvl="0" indent="0" algn="l" rtl="0">
                        <a:lnSpc>
                          <a:spcPct val="107000"/>
                        </a:lnSpc>
                        <a:spcBef>
                          <a:spcPts val="0"/>
                        </a:spcBef>
                        <a:spcAft>
                          <a:spcPts val="0"/>
                        </a:spcAft>
                        <a:buNone/>
                      </a:pPr>
                      <a:r>
                        <a:rPr lang="en-US" sz="1600" b="1" dirty="0">
                          <a:latin typeface="Calibri"/>
                          <a:ea typeface="Calibri"/>
                          <a:cs typeface="Calibri"/>
                          <a:sym typeface="Calibri"/>
                        </a:rPr>
                        <a:t>Vehicle</a:t>
                      </a:r>
                      <a:endParaRPr dirty="0"/>
                    </a:p>
                  </a:txBody>
                  <a:tcPr marL="68575" marR="68575" marT="0" marB="0"/>
                </a:tc>
                <a:tc>
                  <a:txBody>
                    <a:bodyPr/>
                    <a:lstStyle/>
                    <a:p>
                      <a:pPr marL="0" marR="0" lvl="0" indent="0" algn="l" rtl="0">
                        <a:lnSpc>
                          <a:spcPct val="107000"/>
                        </a:lnSpc>
                        <a:spcBef>
                          <a:spcPts val="0"/>
                        </a:spcBef>
                        <a:spcAft>
                          <a:spcPts val="0"/>
                        </a:spcAft>
                        <a:buNone/>
                      </a:pPr>
                      <a:r>
                        <a:rPr lang="en-US" sz="1600" b="1">
                          <a:latin typeface="Calibri"/>
                          <a:ea typeface="Calibri"/>
                          <a:cs typeface="Calibri"/>
                          <a:sym typeface="Calibri"/>
                        </a:rPr>
                        <a:t>Blind Spot Warning</a:t>
                      </a:r>
                      <a:endParaRPr sz="1600" b="1">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600" b="1">
                          <a:latin typeface="Calibri"/>
                          <a:ea typeface="Calibri"/>
                          <a:cs typeface="Calibri"/>
                          <a:sym typeface="Calibri"/>
                        </a:rPr>
                        <a:t>Lane Departure Alert</a:t>
                      </a:r>
                      <a:endParaRPr sz="1600" b="1">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600" b="1">
                          <a:latin typeface="Calibri"/>
                          <a:ea typeface="Calibri"/>
                          <a:cs typeface="Calibri"/>
                          <a:sym typeface="Calibri"/>
                        </a:rPr>
                        <a:t>Adaptive Cruise Control</a:t>
                      </a:r>
                      <a:endParaRPr sz="1600" b="1">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600" b="1" dirty="0">
                          <a:latin typeface="Calibri"/>
                          <a:ea typeface="Calibri"/>
                          <a:cs typeface="Calibri"/>
                          <a:sym typeface="Calibri"/>
                        </a:rPr>
                        <a:t>Lane Keep Assist</a:t>
                      </a:r>
                      <a:endParaRPr sz="1600" b="1" dirty="0">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117875">
                <a:tc rowSpan="2">
                  <a:txBody>
                    <a:bodyPr/>
                    <a:lstStyle/>
                    <a:p>
                      <a:pPr marL="0" marR="0" lvl="0" indent="0" algn="l" rtl="0">
                        <a:lnSpc>
                          <a:spcPct val="107000"/>
                        </a:lnSpc>
                        <a:spcBef>
                          <a:spcPts val="0"/>
                        </a:spcBef>
                        <a:spcAft>
                          <a:spcPts val="0"/>
                        </a:spcAft>
                        <a:buNone/>
                      </a:pPr>
                      <a:r>
                        <a:rPr lang="en-US" sz="1600" b="1" dirty="0">
                          <a:latin typeface="Calibri"/>
                          <a:ea typeface="Calibri"/>
                          <a:cs typeface="Calibri"/>
                          <a:sym typeface="Calibri"/>
                        </a:rPr>
                        <a:t>Audi </a:t>
                      </a:r>
                      <a:endParaRPr sz="1600" b="1" dirty="0">
                        <a:latin typeface="Calibri"/>
                        <a:ea typeface="Calibri"/>
                        <a:cs typeface="Calibri"/>
                        <a:sym typeface="Calibri"/>
                      </a:endParaRPr>
                    </a:p>
                  </a:txBody>
                  <a:tcPr marL="68575" marR="68575" marT="0" marB="0"/>
                </a:tc>
                <a:tc rowSpan="2">
                  <a:txBody>
                    <a:bodyPr/>
                    <a:lstStyle/>
                    <a:p>
                      <a:pPr marL="0" marR="0" lvl="0" indent="0" algn="l" rtl="0">
                        <a:lnSpc>
                          <a:spcPct val="107000"/>
                        </a:lnSpc>
                        <a:spcBef>
                          <a:spcPts val="0"/>
                        </a:spcBef>
                        <a:spcAft>
                          <a:spcPts val="0"/>
                        </a:spcAft>
                        <a:buNone/>
                      </a:pPr>
                      <a:endParaRPr sz="1600">
                        <a:latin typeface="Calibri"/>
                        <a:ea typeface="Calibri"/>
                        <a:cs typeface="Calibri"/>
                        <a:sym typeface="Calibri"/>
                      </a:endParaRPr>
                    </a:p>
                  </a:txBody>
                  <a:tcPr marL="68575" marR="68575" marT="0" marB="0">
                    <a:solidFill>
                      <a:srgbClr val="F7CD9C"/>
                    </a:solidFill>
                  </a:tcPr>
                </a:tc>
                <a:tc rowSpan="2">
                  <a:txBody>
                    <a:bodyPr/>
                    <a:lstStyle/>
                    <a:p>
                      <a:pPr marL="0" marR="0" lvl="0" indent="0" algn="l" rtl="0">
                        <a:lnSpc>
                          <a:spcPct val="107000"/>
                        </a:lnSpc>
                        <a:spcBef>
                          <a:spcPts val="0"/>
                        </a:spcBef>
                        <a:spcAft>
                          <a:spcPts val="0"/>
                        </a:spcAft>
                        <a:buNone/>
                      </a:pPr>
                      <a:r>
                        <a:rPr lang="en-US" sz="1600">
                          <a:latin typeface="Calibri"/>
                          <a:ea typeface="Calibri"/>
                          <a:cs typeface="Calibri"/>
                          <a:sym typeface="Calibri"/>
                        </a:rPr>
                        <a:t>On automatically, </a:t>
                      </a:r>
                      <a:endParaRPr/>
                    </a:p>
                    <a:p>
                      <a:pPr marL="0" marR="0" lvl="0" indent="0" algn="l" rtl="0">
                        <a:lnSpc>
                          <a:spcPct val="107000"/>
                        </a:lnSpc>
                        <a:spcBef>
                          <a:spcPts val="0"/>
                        </a:spcBef>
                        <a:spcAft>
                          <a:spcPts val="0"/>
                        </a:spcAft>
                        <a:buNone/>
                      </a:pPr>
                      <a:r>
                        <a:rPr lang="en-US" sz="1600">
                          <a:latin typeface="Calibri"/>
                          <a:ea typeface="Calibri"/>
                          <a:cs typeface="Calibri"/>
                          <a:sym typeface="Calibri"/>
                        </a:rPr>
                        <a:t>can adjust brightness</a:t>
                      </a:r>
                      <a:endParaRPr sz="1600">
                        <a:latin typeface="Calibri"/>
                        <a:ea typeface="Calibri"/>
                        <a:cs typeface="Calibri"/>
                        <a:sym typeface="Calibri"/>
                      </a:endParaRPr>
                    </a:p>
                  </a:txBody>
                  <a:tcPr marL="68575" marR="68575" marT="0" marB="0">
                    <a:solidFill>
                      <a:srgbClr val="FBE6CC"/>
                    </a:solidFill>
                  </a:tcPr>
                </a:tc>
                <a:tc rowSpan="2">
                  <a:txBody>
                    <a:bodyPr/>
                    <a:lstStyle/>
                    <a:p>
                      <a:pPr marL="0" marR="0" lvl="0" indent="0" algn="l" rtl="0">
                        <a:lnSpc>
                          <a:spcPct val="107000"/>
                        </a:lnSpc>
                        <a:spcBef>
                          <a:spcPts val="0"/>
                        </a:spcBef>
                        <a:spcAft>
                          <a:spcPts val="0"/>
                        </a:spcAft>
                        <a:buNone/>
                      </a:pPr>
                      <a:r>
                        <a:rPr lang="en-US" sz="1600">
                          <a:latin typeface="Calibri"/>
                          <a:ea typeface="Calibri"/>
                          <a:cs typeface="Calibri"/>
                          <a:sym typeface="Calibri"/>
                        </a:rPr>
                        <a:t>Have to activate (40+ mph), steering, visual, and vibration</a:t>
                      </a:r>
                      <a:endParaRPr sz="1600">
                        <a:latin typeface="Calibri"/>
                        <a:ea typeface="Calibri"/>
                        <a:cs typeface="Calibri"/>
                        <a:sym typeface="Calibri"/>
                      </a:endParaRPr>
                    </a:p>
                  </a:txBody>
                  <a:tcPr marL="68575" marR="68575" marT="0" marB="0">
                    <a:solidFill>
                      <a:srgbClr val="F7CD9C"/>
                    </a:solidFill>
                  </a:tcPr>
                </a:tc>
                <a:tc rowSpan="6">
                  <a:txBody>
                    <a:bodyPr/>
                    <a:lstStyle/>
                    <a:p>
                      <a:pPr marL="0" marR="0" lvl="0" indent="0" algn="l" rtl="0">
                        <a:lnSpc>
                          <a:spcPct val="107000"/>
                        </a:lnSpc>
                        <a:spcBef>
                          <a:spcPts val="0"/>
                        </a:spcBef>
                        <a:spcAft>
                          <a:spcPts val="0"/>
                        </a:spcAft>
                        <a:buNone/>
                      </a:pPr>
                      <a:r>
                        <a:rPr lang="en-US" sz="1600">
                          <a:latin typeface="Calibri"/>
                          <a:ea typeface="Calibri"/>
                          <a:cs typeface="Calibri"/>
                          <a:sym typeface="Calibri"/>
                        </a:rPr>
                        <a:t>On automatically with cruise control, also automatic low-speed ACC</a:t>
                      </a:r>
                      <a:endParaRPr sz="1600">
                        <a:latin typeface="Calibri"/>
                        <a:ea typeface="Calibri"/>
                        <a:cs typeface="Calibri"/>
                        <a:sym typeface="Calibri"/>
                      </a:endParaRPr>
                    </a:p>
                  </a:txBody>
                  <a:tcPr marL="68575" marR="68575" marT="0" marB="0" anchor="ctr">
                    <a:solidFill>
                      <a:srgbClr val="FBE6CC"/>
                    </a:solidFill>
                  </a:tcPr>
                </a:tc>
                <a:tc>
                  <a:txBody>
                    <a:bodyPr/>
                    <a:lstStyle/>
                    <a:p>
                      <a:pPr marL="0" marR="0" lvl="0" indent="0" algn="l" rtl="0">
                        <a:lnSpc>
                          <a:spcPct val="107000"/>
                        </a:lnSpc>
                        <a:spcBef>
                          <a:spcPts val="0"/>
                        </a:spcBef>
                        <a:spcAft>
                          <a:spcPts val="0"/>
                        </a:spcAft>
                        <a:buNone/>
                      </a:pPr>
                      <a:r>
                        <a:rPr lang="en-US" sz="1600">
                          <a:latin typeface="Calibri"/>
                          <a:ea typeface="Calibri"/>
                          <a:cs typeface="Calibri"/>
                          <a:sym typeface="Calibri"/>
                        </a:rPr>
                        <a:t>Have to activate (40+ mph) - visual, vibration, steering</a:t>
                      </a:r>
                      <a:endParaRPr sz="1600">
                        <a:latin typeface="Calibri"/>
                        <a:ea typeface="Calibri"/>
                        <a:cs typeface="Calibri"/>
                        <a:sym typeface="Calibri"/>
                      </a:endParaRPr>
                    </a:p>
                  </a:txBody>
                  <a:tcPr marL="68575" marR="68575" marT="0" marB="0">
                    <a:solidFill>
                      <a:srgbClr val="F7CD9C"/>
                    </a:solidFill>
                  </a:tcPr>
                </a:tc>
                <a:extLst>
                  <a:ext uri="{0D108BD9-81ED-4DB2-BD59-A6C34878D82A}">
                    <a16:rowId xmlns:a16="http://schemas.microsoft.com/office/drawing/2014/main" val="10001"/>
                  </a:ext>
                </a:extLst>
              </a:tr>
              <a:tr h="1182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l" rtl="0">
                        <a:lnSpc>
                          <a:spcPct val="107000"/>
                        </a:lnSpc>
                        <a:spcBef>
                          <a:spcPts val="0"/>
                        </a:spcBef>
                        <a:spcAft>
                          <a:spcPts val="0"/>
                        </a:spcAft>
                        <a:buNone/>
                      </a:pPr>
                      <a:r>
                        <a:rPr lang="en-US" sz="1600">
                          <a:latin typeface="Calibri"/>
                          <a:ea typeface="Calibri"/>
                          <a:cs typeface="Calibri"/>
                          <a:sym typeface="Calibri"/>
                        </a:rPr>
                        <a:t>On automatically if cruise control is on (37+ mph) -visual, vibration and steering (and directional braking)</a:t>
                      </a:r>
                      <a:endParaRPr sz="1600">
                        <a:latin typeface="Calibri"/>
                        <a:ea typeface="Calibri"/>
                        <a:cs typeface="Calibri"/>
                        <a:sym typeface="Calibri"/>
                      </a:endParaRPr>
                    </a:p>
                  </a:txBody>
                  <a:tcPr marL="68575" marR="68575" marT="0" marB="0">
                    <a:solidFill>
                      <a:srgbClr val="F7CD9C"/>
                    </a:solidFill>
                  </a:tcPr>
                </a:tc>
                <a:extLst>
                  <a:ext uri="{0D108BD9-81ED-4DB2-BD59-A6C34878D82A}">
                    <a16:rowId xmlns:a16="http://schemas.microsoft.com/office/drawing/2014/main" val="10002"/>
                  </a:ext>
                </a:extLst>
              </a:tr>
              <a:tr h="1414800">
                <a:tc>
                  <a:txBody>
                    <a:bodyPr/>
                    <a:lstStyle/>
                    <a:p>
                      <a:pPr marL="0" marR="0" lvl="0" indent="0" algn="l" rtl="0">
                        <a:lnSpc>
                          <a:spcPct val="107000"/>
                        </a:lnSpc>
                        <a:spcBef>
                          <a:spcPts val="0"/>
                        </a:spcBef>
                        <a:spcAft>
                          <a:spcPts val="0"/>
                        </a:spcAft>
                        <a:buNone/>
                      </a:pPr>
                      <a:r>
                        <a:rPr lang="en-US" sz="1600" b="1" dirty="0">
                          <a:latin typeface="Calibri"/>
                          <a:ea typeface="Calibri"/>
                          <a:cs typeface="Calibri"/>
                          <a:sym typeface="Calibri"/>
                        </a:rPr>
                        <a:t>Mercedes</a:t>
                      </a:r>
                      <a:endParaRPr b="1" dirty="0"/>
                    </a:p>
                    <a:p>
                      <a:pPr marL="0" marR="0" lvl="0" indent="0" algn="l" rtl="0">
                        <a:lnSpc>
                          <a:spcPct val="107000"/>
                        </a:lnSpc>
                        <a:spcBef>
                          <a:spcPts val="0"/>
                        </a:spcBef>
                        <a:spcAft>
                          <a:spcPts val="0"/>
                        </a:spcAft>
                        <a:buNone/>
                      </a:pPr>
                      <a:endParaRPr sz="1600" b="1" dirty="0">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endParaRPr sz="1800"/>
                    </a:p>
                  </a:txBody>
                  <a:tcPr marL="68575" marR="68575" marT="0" marB="0">
                    <a:solidFill>
                      <a:srgbClr val="F7CD9C"/>
                    </a:solidFill>
                  </a:tcPr>
                </a:tc>
                <a:tc>
                  <a:txBody>
                    <a:bodyPr/>
                    <a:lstStyle/>
                    <a:p>
                      <a:pPr marL="0" marR="0" lvl="0" indent="0" algn="l" rtl="0">
                        <a:lnSpc>
                          <a:spcPct val="107000"/>
                        </a:lnSpc>
                        <a:spcBef>
                          <a:spcPts val="0"/>
                        </a:spcBef>
                        <a:spcAft>
                          <a:spcPts val="0"/>
                        </a:spcAft>
                        <a:buNone/>
                      </a:pPr>
                      <a:r>
                        <a:rPr lang="en-US" sz="1600">
                          <a:latin typeface="Calibri"/>
                          <a:ea typeface="Calibri"/>
                          <a:cs typeface="Calibri"/>
                          <a:sym typeface="Calibri"/>
                        </a:rPr>
                        <a:t>On automatically</a:t>
                      </a:r>
                      <a:endParaRPr sz="1600">
                        <a:latin typeface="Calibri"/>
                        <a:ea typeface="Calibri"/>
                        <a:cs typeface="Calibri"/>
                        <a:sym typeface="Calibri"/>
                      </a:endParaRPr>
                    </a:p>
                  </a:txBody>
                  <a:tcPr marL="68575" marR="68575" marT="0" marB="0">
                    <a:solidFill>
                      <a:srgbClr val="FBE6CC"/>
                    </a:solidFill>
                  </a:tcPr>
                </a:tc>
                <a:tc>
                  <a:txBody>
                    <a:bodyPr/>
                    <a:lstStyle/>
                    <a:p>
                      <a:pPr marL="0" marR="0" lvl="0" indent="0" algn="l" rtl="0">
                        <a:lnSpc>
                          <a:spcPct val="107000"/>
                        </a:lnSpc>
                        <a:spcBef>
                          <a:spcPts val="0"/>
                        </a:spcBef>
                        <a:spcAft>
                          <a:spcPts val="0"/>
                        </a:spcAft>
                        <a:buNone/>
                      </a:pPr>
                      <a:r>
                        <a:rPr lang="en-US" sz="1600">
                          <a:latin typeface="Calibri"/>
                          <a:ea typeface="Calibri"/>
                          <a:cs typeface="Calibri"/>
                          <a:sym typeface="Calibri"/>
                        </a:rPr>
                        <a:t>On automatically (37+ mph), visual and vibration</a:t>
                      </a:r>
                      <a:endParaRPr sz="1600">
                        <a:latin typeface="Calibri"/>
                        <a:ea typeface="Calibri"/>
                        <a:cs typeface="Calibri"/>
                        <a:sym typeface="Calibri"/>
                      </a:endParaRPr>
                    </a:p>
                  </a:txBody>
                  <a:tcPr marL="68575" marR="68575" marT="0" marB="0">
                    <a:solidFill>
                      <a:srgbClr val="F7CD9C"/>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1036150">
                <a:tc rowSpan="2">
                  <a:txBody>
                    <a:bodyPr/>
                    <a:lstStyle/>
                    <a:p>
                      <a:pPr marL="0" marR="0" lvl="0" indent="0" algn="l" rtl="0">
                        <a:lnSpc>
                          <a:spcPct val="107000"/>
                        </a:lnSpc>
                        <a:spcBef>
                          <a:spcPts val="0"/>
                        </a:spcBef>
                        <a:spcAft>
                          <a:spcPts val="0"/>
                        </a:spcAft>
                        <a:buNone/>
                      </a:pPr>
                      <a:r>
                        <a:rPr lang="en-US" sz="1600" b="1" dirty="0">
                          <a:latin typeface="Calibri"/>
                          <a:ea typeface="Calibri"/>
                          <a:cs typeface="Calibri"/>
                          <a:sym typeface="Calibri"/>
                        </a:rPr>
                        <a:t>Volvo</a:t>
                      </a:r>
                      <a:endParaRPr b="1" dirty="0"/>
                    </a:p>
                  </a:txBody>
                  <a:tcPr marL="68575" marR="68575" marT="0" marB="0"/>
                </a:tc>
                <a:tc rowSpan="2">
                  <a:txBody>
                    <a:bodyPr/>
                    <a:lstStyle/>
                    <a:p>
                      <a:pPr marL="0" marR="0" lvl="0" indent="0" algn="l" rtl="0">
                        <a:spcBef>
                          <a:spcPts val="0"/>
                        </a:spcBef>
                        <a:spcAft>
                          <a:spcPts val="0"/>
                        </a:spcAft>
                        <a:buNone/>
                      </a:pPr>
                      <a:endParaRPr sz="1800"/>
                    </a:p>
                  </a:txBody>
                  <a:tcPr marL="68575" marR="68575" marT="0" marB="0">
                    <a:solidFill>
                      <a:srgbClr val="F7CD9C"/>
                    </a:solidFill>
                  </a:tcPr>
                </a:tc>
                <a:tc rowSpan="2">
                  <a:txBody>
                    <a:bodyPr/>
                    <a:lstStyle/>
                    <a:p>
                      <a:pPr marL="0" marR="0" lvl="0" indent="0" algn="l" rtl="0">
                        <a:lnSpc>
                          <a:spcPct val="107000"/>
                        </a:lnSpc>
                        <a:spcBef>
                          <a:spcPts val="0"/>
                        </a:spcBef>
                        <a:spcAft>
                          <a:spcPts val="0"/>
                        </a:spcAft>
                        <a:buNone/>
                      </a:pPr>
                      <a:r>
                        <a:rPr lang="en-US" sz="1600">
                          <a:latin typeface="Calibri"/>
                          <a:ea typeface="Calibri"/>
                          <a:cs typeface="Calibri"/>
                          <a:sym typeface="Calibri"/>
                        </a:rPr>
                        <a:t>On automatically</a:t>
                      </a:r>
                      <a:endParaRPr sz="1600">
                        <a:latin typeface="Calibri"/>
                        <a:ea typeface="Calibri"/>
                        <a:cs typeface="Calibri"/>
                        <a:sym typeface="Calibri"/>
                      </a:endParaRPr>
                    </a:p>
                  </a:txBody>
                  <a:tcPr marL="68575" marR="68575" marT="0" marB="0">
                    <a:solidFill>
                      <a:srgbClr val="FBE6CC"/>
                    </a:solidFill>
                  </a:tcPr>
                </a:tc>
                <a:tc rowSpan="2">
                  <a:txBody>
                    <a:bodyPr/>
                    <a:lstStyle/>
                    <a:p>
                      <a:pPr marL="0" marR="0" lvl="0" indent="0" algn="l" rtl="0">
                        <a:lnSpc>
                          <a:spcPct val="107000"/>
                        </a:lnSpc>
                        <a:spcBef>
                          <a:spcPts val="0"/>
                        </a:spcBef>
                        <a:spcAft>
                          <a:spcPts val="0"/>
                        </a:spcAft>
                        <a:buNone/>
                      </a:pPr>
                      <a:r>
                        <a:rPr lang="en-US" sz="1600">
                          <a:latin typeface="Calibri"/>
                          <a:ea typeface="Calibri"/>
                          <a:cs typeface="Calibri"/>
                          <a:sym typeface="Calibri"/>
                        </a:rPr>
                        <a:t>On automatically (30+ mph)</a:t>
                      </a:r>
                      <a:endParaRPr sz="1600">
                        <a:latin typeface="Calibri"/>
                        <a:ea typeface="Calibri"/>
                        <a:cs typeface="Calibri"/>
                        <a:sym typeface="Calibri"/>
                      </a:endParaRPr>
                    </a:p>
                  </a:txBody>
                  <a:tcPr marL="68575" marR="68575" marT="0" marB="0">
                    <a:solidFill>
                      <a:srgbClr val="F7CD9C"/>
                    </a:solidFill>
                  </a:tcPr>
                </a:tc>
                <a:tc vMerge="1">
                  <a:txBody>
                    <a:bodyPr/>
                    <a:lstStyle/>
                    <a:p>
                      <a:endParaRPr lang="en-US"/>
                    </a:p>
                  </a:txBody>
                  <a:tcPr/>
                </a:tc>
                <a:tc>
                  <a:txBody>
                    <a:bodyPr/>
                    <a:lstStyle/>
                    <a:p>
                      <a:pPr marL="0" marR="0" lvl="0" indent="0" algn="l" rtl="0">
                        <a:lnSpc>
                          <a:spcPct val="107000"/>
                        </a:lnSpc>
                        <a:spcBef>
                          <a:spcPts val="0"/>
                        </a:spcBef>
                        <a:spcAft>
                          <a:spcPts val="0"/>
                        </a:spcAft>
                        <a:buNone/>
                      </a:pPr>
                      <a:r>
                        <a:rPr lang="en-US" sz="1600">
                          <a:latin typeface="Calibri"/>
                          <a:ea typeface="Calibri"/>
                          <a:cs typeface="Calibri"/>
                          <a:sym typeface="Calibri"/>
                        </a:rPr>
                        <a:t>On automatically (30+ mph) – visual</a:t>
                      </a:r>
                      <a:endParaRPr sz="1600">
                        <a:latin typeface="Calibri"/>
                        <a:ea typeface="Calibri"/>
                        <a:cs typeface="Calibri"/>
                        <a:sym typeface="Calibri"/>
                      </a:endParaRPr>
                    </a:p>
                  </a:txBody>
                  <a:tcPr marL="68575" marR="68575" marT="0" marB="0">
                    <a:solidFill>
                      <a:srgbClr val="F7CD9C"/>
                    </a:solidFill>
                  </a:tcPr>
                </a:tc>
                <a:extLst>
                  <a:ext uri="{0D108BD9-81ED-4DB2-BD59-A6C34878D82A}">
                    <a16:rowId xmlns:a16="http://schemas.microsoft.com/office/drawing/2014/main" val="10004"/>
                  </a:ext>
                </a:extLst>
              </a:tr>
              <a:tr h="977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l" rtl="0">
                        <a:lnSpc>
                          <a:spcPct val="107000"/>
                        </a:lnSpc>
                        <a:spcBef>
                          <a:spcPts val="0"/>
                        </a:spcBef>
                        <a:spcAft>
                          <a:spcPts val="0"/>
                        </a:spcAft>
                        <a:buNone/>
                      </a:pPr>
                      <a:r>
                        <a:rPr lang="en-US" sz="1600">
                          <a:latin typeface="Calibri"/>
                          <a:ea typeface="Calibri"/>
                          <a:cs typeface="Calibri"/>
                          <a:sym typeface="Calibri"/>
                        </a:rPr>
                        <a:t>Have to activate- chime, visual and steering input- can be set to high/low intervention</a:t>
                      </a:r>
                      <a:endParaRPr sz="1600">
                        <a:latin typeface="Calibri"/>
                        <a:ea typeface="Calibri"/>
                        <a:cs typeface="Calibri"/>
                        <a:sym typeface="Calibri"/>
                      </a:endParaRPr>
                    </a:p>
                  </a:txBody>
                  <a:tcPr marL="68575" marR="68575" marT="0" marB="0">
                    <a:solidFill>
                      <a:srgbClr val="F7CD9C"/>
                    </a:solidFill>
                  </a:tcPr>
                </a:tc>
                <a:extLst>
                  <a:ext uri="{0D108BD9-81ED-4DB2-BD59-A6C34878D82A}">
                    <a16:rowId xmlns:a16="http://schemas.microsoft.com/office/drawing/2014/main" val="10005"/>
                  </a:ext>
                </a:extLst>
              </a:tr>
              <a:tr h="1352775">
                <a:tc>
                  <a:txBody>
                    <a:bodyPr/>
                    <a:lstStyle/>
                    <a:p>
                      <a:pPr marL="0" marR="0" lvl="0" indent="0" algn="l" rtl="0">
                        <a:lnSpc>
                          <a:spcPct val="107000"/>
                        </a:lnSpc>
                        <a:spcBef>
                          <a:spcPts val="0"/>
                        </a:spcBef>
                        <a:spcAft>
                          <a:spcPts val="0"/>
                        </a:spcAft>
                        <a:buNone/>
                      </a:pPr>
                      <a:r>
                        <a:rPr lang="en-US" sz="1600" b="1" dirty="0">
                          <a:latin typeface="Calibri"/>
                          <a:ea typeface="Calibri"/>
                          <a:cs typeface="Calibri"/>
                          <a:sym typeface="Calibri"/>
                        </a:rPr>
                        <a:t>Infinity</a:t>
                      </a:r>
                      <a:endParaRPr b="1" dirty="0"/>
                    </a:p>
                  </a:txBody>
                  <a:tcPr marL="68575" marR="68575" marT="0" marB="0"/>
                </a:tc>
                <a:tc>
                  <a:txBody>
                    <a:bodyPr/>
                    <a:lstStyle/>
                    <a:p>
                      <a:pPr marL="0" marR="0" lvl="0" indent="0" algn="l" rtl="0">
                        <a:spcBef>
                          <a:spcPts val="0"/>
                        </a:spcBef>
                        <a:spcAft>
                          <a:spcPts val="0"/>
                        </a:spcAft>
                        <a:buNone/>
                      </a:pPr>
                      <a:endParaRPr sz="1800"/>
                    </a:p>
                  </a:txBody>
                  <a:tcPr marL="68575" marR="68575" marT="0" marB="0">
                    <a:solidFill>
                      <a:srgbClr val="F7CD9C"/>
                    </a:solidFill>
                  </a:tcPr>
                </a:tc>
                <a:tc>
                  <a:txBody>
                    <a:bodyPr/>
                    <a:lstStyle/>
                    <a:p>
                      <a:pPr marL="0" marR="0" lvl="0" indent="0" algn="l" rtl="0">
                        <a:lnSpc>
                          <a:spcPct val="107000"/>
                        </a:lnSpc>
                        <a:spcBef>
                          <a:spcPts val="0"/>
                        </a:spcBef>
                        <a:spcAft>
                          <a:spcPts val="0"/>
                        </a:spcAft>
                        <a:buNone/>
                      </a:pPr>
                      <a:r>
                        <a:rPr lang="en-US" sz="1600">
                          <a:latin typeface="Calibri"/>
                          <a:ea typeface="Calibri"/>
                          <a:cs typeface="Calibri"/>
                          <a:sym typeface="Calibri"/>
                        </a:rPr>
                        <a:t>On automatically,</a:t>
                      </a:r>
                      <a:endParaRPr/>
                    </a:p>
                    <a:p>
                      <a:pPr marL="0" marR="0" lvl="0" indent="0" algn="l" rtl="0">
                        <a:lnSpc>
                          <a:spcPct val="107000"/>
                        </a:lnSpc>
                        <a:spcBef>
                          <a:spcPts val="0"/>
                        </a:spcBef>
                        <a:spcAft>
                          <a:spcPts val="0"/>
                        </a:spcAft>
                        <a:buNone/>
                      </a:pPr>
                      <a:r>
                        <a:rPr lang="en-US" sz="1600">
                          <a:latin typeface="Calibri"/>
                          <a:ea typeface="Calibri"/>
                          <a:cs typeface="Calibri"/>
                          <a:sym typeface="Calibri"/>
                        </a:rPr>
                        <a:t>can adjust brightness</a:t>
                      </a:r>
                      <a:endParaRPr sz="1600">
                        <a:latin typeface="Calibri"/>
                        <a:ea typeface="Calibri"/>
                        <a:cs typeface="Calibri"/>
                        <a:sym typeface="Calibri"/>
                      </a:endParaRPr>
                    </a:p>
                  </a:txBody>
                  <a:tcPr marL="68575" marR="68575" marT="0" marB="0">
                    <a:solidFill>
                      <a:srgbClr val="FBE6CC"/>
                    </a:solidFill>
                  </a:tcPr>
                </a:tc>
                <a:tc>
                  <a:txBody>
                    <a:bodyPr/>
                    <a:lstStyle/>
                    <a:p>
                      <a:pPr marL="0" marR="0" lvl="0" indent="0" algn="l" rtl="0">
                        <a:lnSpc>
                          <a:spcPct val="107000"/>
                        </a:lnSpc>
                        <a:spcBef>
                          <a:spcPts val="0"/>
                        </a:spcBef>
                        <a:spcAft>
                          <a:spcPts val="0"/>
                        </a:spcAft>
                        <a:buNone/>
                      </a:pPr>
                      <a:r>
                        <a:rPr lang="en-US" sz="1600" dirty="0">
                          <a:latin typeface="Calibri"/>
                          <a:ea typeface="Calibri"/>
                          <a:cs typeface="Calibri"/>
                          <a:sym typeface="Calibri"/>
                        </a:rPr>
                        <a:t>On automatically, chimes and visual</a:t>
                      </a:r>
                      <a:endParaRPr sz="1600" dirty="0">
                        <a:latin typeface="Calibri"/>
                        <a:ea typeface="Calibri"/>
                        <a:cs typeface="Calibri"/>
                        <a:sym typeface="Calibri"/>
                      </a:endParaRPr>
                    </a:p>
                  </a:txBody>
                  <a:tcPr marL="68575" marR="68575" marT="0" marB="0">
                    <a:solidFill>
                      <a:srgbClr val="F7CD9C"/>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bl>
          </a:graphicData>
        </a:graphic>
      </p:graphicFrame>
      <p:pic>
        <p:nvPicPr>
          <p:cNvPr id="181" name="Google Shape;181;p6"/>
          <p:cNvPicPr preferRelativeResize="0"/>
          <p:nvPr/>
        </p:nvPicPr>
        <p:blipFill rotWithShape="1">
          <a:blip r:embed="rId3">
            <a:alphaModFix/>
          </a:blip>
          <a:srcRect/>
          <a:stretch/>
        </p:blipFill>
        <p:spPr>
          <a:xfrm>
            <a:off x="1788518" y="2497300"/>
            <a:ext cx="1509155" cy="1131867"/>
          </a:xfrm>
          <a:prstGeom prst="rect">
            <a:avLst/>
          </a:prstGeom>
          <a:noFill/>
          <a:ln>
            <a:noFill/>
          </a:ln>
        </p:spPr>
      </p:pic>
      <p:pic>
        <p:nvPicPr>
          <p:cNvPr id="182" name="Google Shape;182;p6"/>
          <p:cNvPicPr preferRelativeResize="0"/>
          <p:nvPr/>
        </p:nvPicPr>
        <p:blipFill rotWithShape="1">
          <a:blip r:embed="rId4">
            <a:alphaModFix/>
          </a:blip>
          <a:srcRect/>
          <a:stretch/>
        </p:blipFill>
        <p:spPr>
          <a:xfrm>
            <a:off x="1794223" y="3773916"/>
            <a:ext cx="1503451" cy="1127588"/>
          </a:xfrm>
          <a:prstGeom prst="rect">
            <a:avLst/>
          </a:prstGeom>
          <a:noFill/>
          <a:ln>
            <a:noFill/>
          </a:ln>
        </p:spPr>
      </p:pic>
      <p:pic>
        <p:nvPicPr>
          <p:cNvPr id="183" name="Google Shape;183;p6"/>
          <p:cNvPicPr preferRelativeResize="0"/>
          <p:nvPr/>
        </p:nvPicPr>
        <p:blipFill rotWithShape="1">
          <a:blip r:embed="rId5">
            <a:alphaModFix/>
          </a:blip>
          <a:srcRect/>
          <a:stretch/>
        </p:blipFill>
        <p:spPr>
          <a:xfrm>
            <a:off x="1794223" y="5046253"/>
            <a:ext cx="1503451" cy="1127589"/>
          </a:xfrm>
          <a:prstGeom prst="rect">
            <a:avLst/>
          </a:prstGeom>
          <a:noFill/>
          <a:ln>
            <a:noFill/>
          </a:ln>
        </p:spPr>
      </p:pic>
      <p:pic>
        <p:nvPicPr>
          <p:cNvPr id="184" name="Google Shape;184;p6"/>
          <p:cNvPicPr preferRelativeResize="0"/>
          <p:nvPr/>
        </p:nvPicPr>
        <p:blipFill rotWithShape="1">
          <a:blip r:embed="rId6">
            <a:alphaModFix/>
          </a:blip>
          <a:srcRect/>
          <a:stretch/>
        </p:blipFill>
        <p:spPr>
          <a:xfrm>
            <a:off x="1788519" y="1185952"/>
            <a:ext cx="1509155" cy="115667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9C86-E384-9A44-B9D4-466028D970A0}"/>
              </a:ext>
            </a:extLst>
          </p:cNvPr>
          <p:cNvSpPr>
            <a:spLocks noGrp="1"/>
          </p:cNvSpPr>
          <p:nvPr>
            <p:ph type="title"/>
          </p:nvPr>
        </p:nvSpPr>
        <p:spPr/>
        <p:txBody>
          <a:bodyPr/>
          <a:lstStyle/>
          <a:p>
            <a:r>
              <a:rPr lang="en-US" dirty="0"/>
              <a:t>Senior Driving Performance with ADAS</a:t>
            </a:r>
          </a:p>
        </p:txBody>
      </p:sp>
      <p:sp>
        <p:nvSpPr>
          <p:cNvPr id="6" name="Text Placeholder 5">
            <a:extLst>
              <a:ext uri="{FF2B5EF4-FFF2-40B4-BE49-F238E27FC236}">
                <a16:creationId xmlns:a16="http://schemas.microsoft.com/office/drawing/2014/main" id="{BEDAAF65-1617-BC40-AC7D-6E133440344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56441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1C63B-190D-4249-A8F6-2FB4BD599703}"/>
              </a:ext>
            </a:extLst>
          </p:cNvPr>
          <p:cNvSpPr>
            <a:spLocks noGrp="1"/>
          </p:cNvSpPr>
          <p:nvPr>
            <p:ph type="title"/>
          </p:nvPr>
        </p:nvSpPr>
        <p:spPr/>
        <p:txBody>
          <a:bodyPr>
            <a:normAutofit/>
          </a:bodyPr>
          <a:lstStyle/>
          <a:p>
            <a:r>
              <a:rPr lang="en-US" spc="450" dirty="0">
                <a:solidFill>
                  <a:schemeClr val="accent3">
                    <a:lumMod val="75000"/>
                  </a:schemeClr>
                </a:solidFill>
                <a:latin typeface="Acherus Grotesque Medium" panose="02000505000000020004" pitchFamily="2" charset="77"/>
              </a:rPr>
              <a:t>Study 1 - Objective</a:t>
            </a:r>
            <a:endParaRPr lang="en-US" b="1" dirty="0">
              <a:solidFill>
                <a:schemeClr val="accent3">
                  <a:lumMod val="75000"/>
                </a:schemeClr>
              </a:solidFill>
              <a:latin typeface="Acherus Grotesque Medium" panose="02000505000000020004" pitchFamily="2" charset="77"/>
              <a:cs typeface="Times New Roman" panose="02020603050405020304" pitchFamily="18" charset="0"/>
            </a:endParaRPr>
          </a:p>
        </p:txBody>
      </p:sp>
      <p:sp>
        <p:nvSpPr>
          <p:cNvPr id="3" name="Content Placeholder 2">
            <a:extLst>
              <a:ext uri="{FF2B5EF4-FFF2-40B4-BE49-F238E27FC236}">
                <a16:creationId xmlns:a16="http://schemas.microsoft.com/office/drawing/2014/main" id="{1E85FCF8-9066-4F0C-8586-AE389140996F}"/>
              </a:ext>
            </a:extLst>
          </p:cNvPr>
          <p:cNvSpPr>
            <a:spLocks noGrp="1"/>
          </p:cNvSpPr>
          <p:nvPr>
            <p:ph idx="1"/>
          </p:nvPr>
        </p:nvSpPr>
        <p:spPr/>
        <p:txBody>
          <a:bodyPr>
            <a:normAutofit/>
          </a:bodyPr>
          <a:lstStyle/>
          <a:p>
            <a:pPr>
              <a:lnSpc>
                <a:spcPct val="120000"/>
              </a:lnSpc>
            </a:pPr>
            <a:r>
              <a:rPr lang="en-US" dirty="0"/>
              <a:t>Examine how senior drivers use ADAS in naturalistic driving settings</a:t>
            </a:r>
          </a:p>
          <a:p>
            <a:pPr lvl="1">
              <a:lnSpc>
                <a:spcPct val="120000"/>
              </a:lnSpc>
              <a:buFont typeface="Arial" panose="020B0604020202020204" pitchFamily="34" charset="0"/>
              <a:buChar char="•"/>
            </a:pPr>
            <a:r>
              <a:rPr lang="en-US" dirty="0"/>
              <a:t>ADAS might encourage seniors to drive more, thereby improving mobility</a:t>
            </a:r>
          </a:p>
          <a:p>
            <a:pPr lvl="1">
              <a:lnSpc>
                <a:spcPct val="120000"/>
              </a:lnSpc>
              <a:buFont typeface="Arial" panose="020B0604020202020204" pitchFamily="34" charset="0"/>
              <a:buChar char="•"/>
            </a:pPr>
            <a:r>
              <a:rPr lang="en-US" dirty="0"/>
              <a:t>ADAS might improve driving performance, thereby improving safety</a:t>
            </a:r>
          </a:p>
          <a:p>
            <a:pPr lvl="1">
              <a:buFont typeface="Arial" panose="020B0604020202020204" pitchFamily="34" charset="0"/>
              <a:buChar char="•"/>
            </a:pPr>
            <a:endParaRPr lang="en-US" sz="2800" dirty="0">
              <a:latin typeface="Crimson Text"/>
              <a:cs typeface="Times New Roman" panose="02020603050405020304" pitchFamily="18" charset="0"/>
            </a:endParaRP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324276C1-96D1-4753-B6D7-C1A79594FE26}"/>
              </a:ext>
            </a:extLst>
          </p:cNvPr>
          <p:cNvSpPr>
            <a:spLocks noGrp="1"/>
          </p:cNvSpPr>
          <p:nvPr>
            <p:ph type="sldNum" sz="quarter" idx="4294967295"/>
          </p:nvPr>
        </p:nvSpPr>
        <p:spPr>
          <a:xfrm>
            <a:off x="10880725" y="6459538"/>
            <a:ext cx="131127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613656-4928-4723-9AEF-035DCBBEFF29}" type="slidenum">
              <a:rPr lang="en-US" smtClean="0"/>
              <a:pPr/>
              <a:t>19</a:t>
            </a:fld>
            <a:endParaRPr lang="en-US" dirty="0"/>
          </a:p>
        </p:txBody>
      </p:sp>
    </p:spTree>
    <p:extLst>
      <p:ext uri="{BB962C8B-B14F-4D97-AF65-F5344CB8AC3E}">
        <p14:creationId xmlns:p14="http://schemas.microsoft.com/office/powerpoint/2010/main" val="1140476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9C86-E384-9A44-B9D4-466028D970A0}"/>
              </a:ext>
            </a:extLst>
          </p:cNvPr>
          <p:cNvSpPr>
            <a:spLocks noGrp="1"/>
          </p:cNvSpPr>
          <p:nvPr>
            <p:ph type="title"/>
          </p:nvPr>
        </p:nvSpPr>
        <p:spPr/>
        <p:txBody>
          <a:bodyPr/>
          <a:lstStyle/>
          <a:p>
            <a:r>
              <a:rPr lang="en-US" dirty="0"/>
              <a:t>Seniors &amp; Driving</a:t>
            </a:r>
          </a:p>
        </p:txBody>
      </p:sp>
      <p:sp>
        <p:nvSpPr>
          <p:cNvPr id="6" name="Text Placeholder 5">
            <a:extLst>
              <a:ext uri="{FF2B5EF4-FFF2-40B4-BE49-F238E27FC236}">
                <a16:creationId xmlns:a16="http://schemas.microsoft.com/office/drawing/2014/main" id="{BEDAAF65-1617-BC40-AC7D-6E133440344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21671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3F3F3F"/>
              </a:buClr>
              <a:buSzPts val="4320"/>
              <a:buFont typeface="Calibri"/>
              <a:buNone/>
            </a:pPr>
            <a:r>
              <a:rPr lang="en-US" dirty="0">
                <a:latin typeface="Acherus Grotesque Medium" panose="02000505000000020004" pitchFamily="2" charset="77"/>
                <a:ea typeface="Calibri"/>
                <a:cs typeface="Calibri"/>
                <a:sym typeface="Calibri"/>
              </a:rPr>
              <a:t>SMX Study</a:t>
            </a:r>
            <a:endParaRPr dirty="0">
              <a:latin typeface="Acherus Grotesque Medium" panose="02000505000000020004" pitchFamily="2" charset="77"/>
              <a:ea typeface="Calibri"/>
              <a:cs typeface="Calibri"/>
              <a:sym typeface="Calibri"/>
            </a:endParaRPr>
          </a:p>
        </p:txBody>
      </p:sp>
      <p:sp>
        <p:nvSpPr>
          <p:cNvPr id="135" name="Google Shape;135;p4"/>
          <p:cNvSpPr txBox="1">
            <a:spLocks noGrp="1"/>
          </p:cNvSpPr>
          <p:nvPr>
            <p:ph type="sldNum" idx="4294967295"/>
          </p:nvPr>
        </p:nvSpPr>
        <p:spPr>
          <a:xfrm>
            <a:off x="10880725" y="6459538"/>
            <a:ext cx="131127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20</a:t>
            </a:fld>
            <a:endParaRPr sz="1200"/>
          </a:p>
        </p:txBody>
      </p:sp>
      <p:sp>
        <p:nvSpPr>
          <p:cNvPr id="134" name="Google Shape;134;p4"/>
          <p:cNvSpPr txBox="1"/>
          <p:nvPr/>
        </p:nvSpPr>
        <p:spPr>
          <a:xfrm>
            <a:off x="519545" y="1548129"/>
            <a:ext cx="11152910" cy="13849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dirty="0">
                <a:solidFill>
                  <a:schemeClr val="dk1"/>
                </a:solidFill>
                <a:latin typeface="Calibri"/>
                <a:ea typeface="Calibri"/>
                <a:cs typeface="Calibri"/>
                <a:sym typeface="Calibri"/>
              </a:rPr>
              <a:t>18 participants (70-79) drove study vehicles with mixed-level automated vehicle systems and equipped with data acquisition system (DAS) for six weeks  </a:t>
            </a:r>
            <a:endParaRPr sz="2800" b="0" i="0" u="none" strike="noStrike" cap="none" dirty="0">
              <a:solidFill>
                <a:schemeClr val="dk1"/>
              </a:solidFill>
              <a:latin typeface="Calibri"/>
              <a:ea typeface="Calibri"/>
              <a:cs typeface="Calibri"/>
              <a:sym typeface="Calibri"/>
            </a:endParaRPr>
          </a:p>
        </p:txBody>
      </p:sp>
      <p:sp>
        <p:nvSpPr>
          <p:cNvPr id="136" name="Google Shape;136;p4"/>
          <p:cNvSpPr/>
          <p:nvPr/>
        </p:nvSpPr>
        <p:spPr>
          <a:xfrm>
            <a:off x="686191" y="3980652"/>
            <a:ext cx="1978394" cy="1090308"/>
          </a:xfrm>
          <a:prstGeom prst="flowChartAlternateProcess">
            <a:avLst/>
          </a:prstGeom>
          <a:solidFill>
            <a:schemeClr val="accent1"/>
          </a:solidFill>
          <a:ln w="15875" cap="flat" cmpd="sng">
            <a:solidFill>
              <a:srgbClr val="A65F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Pre-study survey on automated features</a:t>
            </a:r>
            <a:endParaRPr/>
          </a:p>
        </p:txBody>
      </p:sp>
      <p:sp>
        <p:nvSpPr>
          <p:cNvPr id="137" name="Google Shape;137;p4"/>
          <p:cNvSpPr/>
          <p:nvPr/>
        </p:nvSpPr>
        <p:spPr>
          <a:xfrm>
            <a:off x="2913892" y="3991013"/>
            <a:ext cx="1823517" cy="1069586"/>
          </a:xfrm>
          <a:prstGeom prst="flowChartAlternateProcess">
            <a:avLst/>
          </a:prstGeom>
          <a:solidFill>
            <a:schemeClr val="accent1"/>
          </a:solidFill>
          <a:ln w="15875" cap="flat" cmpd="sng">
            <a:solidFill>
              <a:srgbClr val="A65F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Vehicle orientation and vehicle training</a:t>
            </a:r>
            <a:endParaRPr/>
          </a:p>
        </p:txBody>
      </p:sp>
      <p:sp>
        <p:nvSpPr>
          <p:cNvPr id="138" name="Google Shape;138;p4"/>
          <p:cNvSpPr/>
          <p:nvPr/>
        </p:nvSpPr>
        <p:spPr>
          <a:xfrm>
            <a:off x="4924245" y="3265291"/>
            <a:ext cx="2418285" cy="1502496"/>
          </a:xfrm>
          <a:prstGeom prst="flowChartAlternateProcess">
            <a:avLst/>
          </a:prstGeom>
          <a:solidFill>
            <a:schemeClr val="accent6">
              <a:lumMod val="60000"/>
              <a:lumOff val="40000"/>
            </a:schemeClr>
          </a:solidFill>
          <a:ln w="15875" cap="flat" cmpd="sng">
            <a:solidFill>
              <a:srgbClr val="A65F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latin typeface="Calibri"/>
                <a:ea typeface="Calibri"/>
                <a:cs typeface="Calibri"/>
                <a:sym typeface="Calibri"/>
              </a:rPr>
              <a:t>Driving with the loaner vehicle with mixed level automated features and DAS </a:t>
            </a:r>
            <a:endParaRPr dirty="0"/>
          </a:p>
        </p:txBody>
      </p:sp>
      <p:sp>
        <p:nvSpPr>
          <p:cNvPr id="139" name="Google Shape;139;p4"/>
          <p:cNvSpPr/>
          <p:nvPr/>
        </p:nvSpPr>
        <p:spPr>
          <a:xfrm>
            <a:off x="9585648" y="3971808"/>
            <a:ext cx="1682064" cy="1107996"/>
          </a:xfrm>
          <a:prstGeom prst="flowChartAlternateProcess">
            <a:avLst/>
          </a:prstGeom>
          <a:solidFill>
            <a:srgbClr val="4571C4"/>
          </a:solidFill>
          <a:ln w="15875" cap="flat" cmpd="sng">
            <a:solidFill>
              <a:srgbClr val="A65F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Focus group</a:t>
            </a:r>
            <a:endParaRPr/>
          </a:p>
        </p:txBody>
      </p:sp>
      <p:sp>
        <p:nvSpPr>
          <p:cNvPr id="140" name="Google Shape;140;p4"/>
          <p:cNvSpPr/>
          <p:nvPr/>
        </p:nvSpPr>
        <p:spPr>
          <a:xfrm>
            <a:off x="4949860" y="4829457"/>
            <a:ext cx="2418588" cy="731408"/>
          </a:xfrm>
          <a:prstGeom prst="flowChartAlternateProcess">
            <a:avLst/>
          </a:prstGeom>
          <a:solidFill>
            <a:schemeClr val="accent1"/>
          </a:solidFill>
          <a:ln w="15875" cap="flat" cmpd="sng">
            <a:solidFill>
              <a:srgbClr val="A65F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Weekly phone interview</a:t>
            </a:r>
            <a:endParaRPr/>
          </a:p>
        </p:txBody>
      </p:sp>
      <p:sp>
        <p:nvSpPr>
          <p:cNvPr id="141" name="Google Shape;141;p4"/>
          <p:cNvSpPr/>
          <p:nvPr/>
        </p:nvSpPr>
        <p:spPr>
          <a:xfrm>
            <a:off x="7470159" y="3974085"/>
            <a:ext cx="1912066" cy="1125244"/>
          </a:xfrm>
          <a:prstGeom prst="flowChartAlternateProcess">
            <a:avLst/>
          </a:prstGeom>
          <a:solidFill>
            <a:schemeClr val="accent1"/>
          </a:solidFill>
          <a:ln w="15875" cap="flat" cmpd="sng">
            <a:solidFill>
              <a:srgbClr val="A65F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After-study survey on automated features</a:t>
            </a:r>
            <a:endParaRPr/>
          </a:p>
        </p:txBody>
      </p:sp>
      <p:sp>
        <p:nvSpPr>
          <p:cNvPr id="142" name="Google Shape;142;p4"/>
          <p:cNvSpPr/>
          <p:nvPr/>
        </p:nvSpPr>
        <p:spPr>
          <a:xfrm>
            <a:off x="2605174" y="4321880"/>
            <a:ext cx="387597" cy="294233"/>
          </a:xfrm>
          <a:prstGeom prst="rightArrow">
            <a:avLst>
              <a:gd name="adj1" fmla="val 50000"/>
              <a:gd name="adj2" fmla="val 50000"/>
            </a:avLst>
          </a:prstGeom>
          <a:solidFill>
            <a:srgbClr val="3F739B"/>
          </a:solidFill>
          <a:ln w="15875" cap="flat" cmpd="sng">
            <a:solidFill>
              <a:srgbClr val="A65F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3" name="Google Shape;143;p4"/>
          <p:cNvSpPr/>
          <p:nvPr/>
        </p:nvSpPr>
        <p:spPr>
          <a:xfrm>
            <a:off x="9290138" y="4389590"/>
            <a:ext cx="387597" cy="294233"/>
          </a:xfrm>
          <a:prstGeom prst="rightArrow">
            <a:avLst>
              <a:gd name="adj1" fmla="val 50000"/>
              <a:gd name="adj2" fmla="val 50000"/>
            </a:avLst>
          </a:prstGeom>
          <a:solidFill>
            <a:srgbClr val="3F739B"/>
          </a:solidFill>
          <a:ln w="15875" cap="flat" cmpd="sng">
            <a:solidFill>
              <a:srgbClr val="A65F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4" name="Google Shape;144;p4"/>
          <p:cNvSpPr/>
          <p:nvPr/>
        </p:nvSpPr>
        <p:spPr>
          <a:xfrm>
            <a:off x="4681616" y="4321880"/>
            <a:ext cx="387597" cy="294233"/>
          </a:xfrm>
          <a:prstGeom prst="rightArrow">
            <a:avLst>
              <a:gd name="adj1" fmla="val 50000"/>
              <a:gd name="adj2" fmla="val 50000"/>
            </a:avLst>
          </a:prstGeom>
          <a:solidFill>
            <a:srgbClr val="3F739B"/>
          </a:solidFill>
          <a:ln w="15875" cap="flat" cmpd="sng">
            <a:solidFill>
              <a:srgbClr val="A65F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4"/>
          <p:cNvSpPr/>
          <p:nvPr/>
        </p:nvSpPr>
        <p:spPr>
          <a:xfrm>
            <a:off x="7222027" y="4389590"/>
            <a:ext cx="387597" cy="294233"/>
          </a:xfrm>
          <a:prstGeom prst="rightArrow">
            <a:avLst>
              <a:gd name="adj1" fmla="val 50000"/>
              <a:gd name="adj2" fmla="val 50000"/>
            </a:avLst>
          </a:prstGeom>
          <a:solidFill>
            <a:srgbClr val="3F739B"/>
          </a:solidFill>
          <a:ln w="15875" cap="flat" cmpd="sng">
            <a:solidFill>
              <a:srgbClr val="A65F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46" name="Google Shape;146;p4"/>
          <p:cNvCxnSpPr>
            <a:stCxn id="140" idx="2"/>
            <a:endCxn id="140" idx="2"/>
          </p:cNvCxnSpPr>
          <p:nvPr/>
        </p:nvCxnSpPr>
        <p:spPr>
          <a:xfrm>
            <a:off x="6159154" y="5560865"/>
            <a:ext cx="0" cy="0"/>
          </a:xfrm>
          <a:prstGeom prst="straightConnector1">
            <a:avLst/>
          </a:prstGeom>
          <a:noFill/>
          <a:ln w="12700" cap="flat" cmpd="sng">
            <a:solidFill>
              <a:schemeClr val="accent1"/>
            </a:solidFill>
            <a:prstDash val="solid"/>
            <a:round/>
            <a:headEnd type="none" w="sm" len="sm"/>
            <a:tailEnd type="triangle" w="med" len="med"/>
          </a:ln>
          <a:effectLst>
            <a:outerShdw blurRad="50800" dist="38100" dir="2700000" algn="tl" rotWithShape="0">
              <a:srgbClr val="000000">
                <a:alpha val="40000"/>
              </a:srgbClr>
            </a:outerShdw>
          </a:effectLst>
        </p:spPr>
      </p:cxnSp>
      <p:sp>
        <p:nvSpPr>
          <p:cNvPr id="147" name="Google Shape;147;p4"/>
          <p:cNvSpPr txBox="1"/>
          <p:nvPr/>
        </p:nvSpPr>
        <p:spPr>
          <a:xfrm>
            <a:off x="703670" y="5740276"/>
            <a:ext cx="1943436" cy="830997"/>
          </a:xfrm>
          <a:prstGeom prst="rect">
            <a:avLst/>
          </a:prstGeom>
          <a:noFill/>
          <a:ln w="9525" cap="flat" cmpd="sng">
            <a:solidFill>
              <a:srgbClr val="A65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u="none" strike="noStrike" cap="none">
                <a:solidFill>
                  <a:schemeClr val="dk1"/>
                </a:solidFill>
                <a:latin typeface="Calibri"/>
                <a:ea typeface="Calibri"/>
                <a:cs typeface="Calibri"/>
                <a:sym typeface="Calibri"/>
              </a:rPr>
              <a:t>Initial attitudes towards automated features</a:t>
            </a:r>
            <a:endParaRPr/>
          </a:p>
        </p:txBody>
      </p:sp>
      <p:sp>
        <p:nvSpPr>
          <p:cNvPr id="148" name="Google Shape;148;p4"/>
          <p:cNvSpPr txBox="1"/>
          <p:nvPr/>
        </p:nvSpPr>
        <p:spPr>
          <a:xfrm>
            <a:off x="7427051" y="5740277"/>
            <a:ext cx="1998281" cy="830997"/>
          </a:xfrm>
          <a:prstGeom prst="rect">
            <a:avLst/>
          </a:prstGeom>
          <a:noFill/>
          <a:ln w="9525" cap="flat" cmpd="sng">
            <a:solidFill>
              <a:srgbClr val="A65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Experienced attitudes towards automated features</a:t>
            </a:r>
            <a:endParaRPr/>
          </a:p>
        </p:txBody>
      </p:sp>
      <p:sp>
        <p:nvSpPr>
          <p:cNvPr id="149" name="Google Shape;149;p4"/>
          <p:cNvSpPr txBox="1"/>
          <p:nvPr/>
        </p:nvSpPr>
        <p:spPr>
          <a:xfrm>
            <a:off x="9439329" y="5740276"/>
            <a:ext cx="1983375" cy="830997"/>
          </a:xfrm>
          <a:prstGeom prst="rect">
            <a:avLst/>
          </a:prstGeom>
          <a:noFill/>
          <a:ln w="9525" cap="flat" cmpd="sng">
            <a:solidFill>
              <a:srgbClr val="A65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Discussion on attitudes, perception and experience</a:t>
            </a:r>
            <a:endParaRPr/>
          </a:p>
        </p:txBody>
      </p:sp>
      <p:sp>
        <p:nvSpPr>
          <p:cNvPr id="150" name="Google Shape;150;p4"/>
          <p:cNvSpPr txBox="1"/>
          <p:nvPr/>
        </p:nvSpPr>
        <p:spPr>
          <a:xfrm>
            <a:off x="5219969" y="5740278"/>
            <a:ext cx="1878369" cy="830997"/>
          </a:xfrm>
          <a:prstGeom prst="rect">
            <a:avLst/>
          </a:prstGeom>
          <a:noFill/>
          <a:ln w="9525" cap="flat" cmpd="sng">
            <a:solidFill>
              <a:srgbClr val="A65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Usage and attitudes</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towards automated features each week</a:t>
            </a:r>
            <a:endParaRPr/>
          </a:p>
        </p:txBody>
      </p:sp>
      <p:sp>
        <p:nvSpPr>
          <p:cNvPr id="151" name="Google Shape;151;p4"/>
          <p:cNvSpPr txBox="1"/>
          <p:nvPr/>
        </p:nvSpPr>
        <p:spPr>
          <a:xfrm>
            <a:off x="4007228" y="2572061"/>
            <a:ext cx="1980318" cy="584775"/>
          </a:xfrm>
          <a:prstGeom prst="rect">
            <a:avLst/>
          </a:prstGeom>
          <a:noFill/>
          <a:ln w="9525" cap="flat" cmpd="sng">
            <a:solidFill>
              <a:srgbClr val="A65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Driving behavior recorded by camera </a:t>
            </a:r>
            <a:endParaRPr dirty="0"/>
          </a:p>
        </p:txBody>
      </p:sp>
      <p:sp>
        <p:nvSpPr>
          <p:cNvPr id="152" name="Google Shape;152;p4"/>
          <p:cNvSpPr txBox="1"/>
          <p:nvPr/>
        </p:nvSpPr>
        <p:spPr>
          <a:xfrm>
            <a:off x="6133388" y="2576382"/>
            <a:ext cx="2408347" cy="584775"/>
          </a:xfrm>
          <a:prstGeom prst="rect">
            <a:avLst/>
          </a:prstGeom>
          <a:noFill/>
          <a:ln w="9525" cap="flat" cmpd="sng">
            <a:solidFill>
              <a:srgbClr val="A65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Driving data and vehicle data recorded by sensors</a:t>
            </a:r>
            <a:endParaRPr/>
          </a:p>
        </p:txBody>
      </p:sp>
      <p:cxnSp>
        <p:nvCxnSpPr>
          <p:cNvPr id="153" name="Google Shape;153;p4"/>
          <p:cNvCxnSpPr>
            <a:stCxn id="136" idx="2"/>
            <a:endCxn id="136" idx="2"/>
          </p:cNvCxnSpPr>
          <p:nvPr/>
        </p:nvCxnSpPr>
        <p:spPr>
          <a:xfrm>
            <a:off x="1675388" y="5070960"/>
            <a:ext cx="0" cy="0"/>
          </a:xfrm>
          <a:prstGeom prst="straightConnector1">
            <a:avLst/>
          </a:prstGeom>
          <a:noFill/>
          <a:ln w="12700" cap="flat" cmpd="sng">
            <a:solidFill>
              <a:schemeClr val="accent1"/>
            </a:solidFill>
            <a:prstDash val="solid"/>
            <a:round/>
            <a:headEnd type="none" w="sm" len="sm"/>
            <a:tailEnd type="triangle" w="med" len="med"/>
          </a:ln>
        </p:spPr>
      </p:cxnSp>
      <p:cxnSp>
        <p:nvCxnSpPr>
          <p:cNvPr id="154" name="Google Shape;154;p4"/>
          <p:cNvCxnSpPr>
            <a:stCxn id="136" idx="2"/>
            <a:endCxn id="147" idx="0"/>
          </p:cNvCxnSpPr>
          <p:nvPr/>
        </p:nvCxnSpPr>
        <p:spPr>
          <a:xfrm>
            <a:off x="1675388" y="5070960"/>
            <a:ext cx="0" cy="669300"/>
          </a:xfrm>
          <a:prstGeom prst="straightConnector1">
            <a:avLst/>
          </a:prstGeom>
          <a:noFill/>
          <a:ln w="12700" cap="flat" cmpd="sng">
            <a:solidFill>
              <a:schemeClr val="accent1"/>
            </a:solidFill>
            <a:prstDash val="solid"/>
            <a:round/>
            <a:headEnd type="none" w="sm" len="sm"/>
            <a:tailEnd type="triangle" w="med" len="med"/>
          </a:ln>
        </p:spPr>
      </p:cxnSp>
      <p:cxnSp>
        <p:nvCxnSpPr>
          <p:cNvPr id="155" name="Google Shape;155;p4"/>
          <p:cNvCxnSpPr>
            <a:stCxn id="141" idx="2"/>
            <a:endCxn id="148" idx="0"/>
          </p:cNvCxnSpPr>
          <p:nvPr/>
        </p:nvCxnSpPr>
        <p:spPr>
          <a:xfrm>
            <a:off x="8426192" y="5099329"/>
            <a:ext cx="0" cy="640800"/>
          </a:xfrm>
          <a:prstGeom prst="straightConnector1">
            <a:avLst/>
          </a:prstGeom>
          <a:noFill/>
          <a:ln w="12700" cap="flat" cmpd="sng">
            <a:solidFill>
              <a:schemeClr val="accent1"/>
            </a:solidFill>
            <a:prstDash val="solid"/>
            <a:round/>
            <a:headEnd type="none" w="sm" len="sm"/>
            <a:tailEnd type="triangle" w="med" len="med"/>
          </a:ln>
        </p:spPr>
      </p:cxnSp>
      <p:cxnSp>
        <p:nvCxnSpPr>
          <p:cNvPr id="156" name="Google Shape;156;p4"/>
          <p:cNvCxnSpPr>
            <a:stCxn id="139" idx="2"/>
            <a:endCxn id="149" idx="0"/>
          </p:cNvCxnSpPr>
          <p:nvPr/>
        </p:nvCxnSpPr>
        <p:spPr>
          <a:xfrm>
            <a:off x="10426680" y="5079804"/>
            <a:ext cx="4200" cy="660600"/>
          </a:xfrm>
          <a:prstGeom prst="straightConnector1">
            <a:avLst/>
          </a:prstGeom>
          <a:noFill/>
          <a:ln w="12700" cap="flat" cmpd="sng">
            <a:solidFill>
              <a:schemeClr val="accent1"/>
            </a:solidFill>
            <a:prstDash val="solid"/>
            <a:round/>
            <a:headEnd type="none" w="sm" len="sm"/>
            <a:tailEnd type="triangle" w="med" len="med"/>
          </a:ln>
        </p:spPr>
      </p:cxnSp>
      <p:cxnSp>
        <p:nvCxnSpPr>
          <p:cNvPr id="157" name="Google Shape;157;p4"/>
          <p:cNvCxnSpPr>
            <a:stCxn id="140" idx="2"/>
            <a:endCxn id="150" idx="0"/>
          </p:cNvCxnSpPr>
          <p:nvPr/>
        </p:nvCxnSpPr>
        <p:spPr>
          <a:xfrm>
            <a:off x="6159154" y="5560865"/>
            <a:ext cx="0" cy="179400"/>
          </a:xfrm>
          <a:prstGeom prst="straightConnector1">
            <a:avLst/>
          </a:prstGeom>
          <a:noFill/>
          <a:ln w="12700" cap="flat" cmpd="sng">
            <a:solidFill>
              <a:schemeClr val="accent1"/>
            </a:solidFill>
            <a:prstDash val="solid"/>
            <a:round/>
            <a:headEnd type="none" w="sm" len="sm"/>
            <a:tailEnd type="triangle" w="med" len="med"/>
          </a:ln>
        </p:spPr>
      </p:cxnSp>
      <p:cxnSp>
        <p:nvCxnSpPr>
          <p:cNvPr id="158" name="Google Shape;158;p4"/>
          <p:cNvCxnSpPr>
            <a:stCxn id="138" idx="0"/>
            <a:endCxn id="152" idx="2"/>
          </p:cNvCxnSpPr>
          <p:nvPr/>
        </p:nvCxnSpPr>
        <p:spPr>
          <a:xfrm rot="10800000" flipH="1">
            <a:off x="6133388" y="3161191"/>
            <a:ext cx="1204200" cy="104100"/>
          </a:xfrm>
          <a:prstGeom prst="straightConnector1">
            <a:avLst/>
          </a:prstGeom>
          <a:noFill/>
          <a:ln w="12700" cap="flat" cmpd="sng">
            <a:solidFill>
              <a:schemeClr val="accent1"/>
            </a:solidFill>
            <a:prstDash val="solid"/>
            <a:round/>
            <a:headEnd type="none" w="sm" len="sm"/>
            <a:tailEnd type="triangle" w="med" len="med"/>
          </a:ln>
        </p:spPr>
      </p:cxnSp>
      <p:cxnSp>
        <p:nvCxnSpPr>
          <p:cNvPr id="159" name="Google Shape;159;p4"/>
          <p:cNvCxnSpPr>
            <a:stCxn id="138" idx="0"/>
            <a:endCxn id="151" idx="2"/>
          </p:cNvCxnSpPr>
          <p:nvPr/>
        </p:nvCxnSpPr>
        <p:spPr>
          <a:xfrm rot="10800000">
            <a:off x="4997288" y="3156691"/>
            <a:ext cx="1136100" cy="108600"/>
          </a:xfrm>
          <a:prstGeom prst="straightConnector1">
            <a:avLst/>
          </a:prstGeom>
          <a:noFill/>
          <a:ln w="12700" cap="flat" cmpd="sng">
            <a:solidFill>
              <a:schemeClr val="accent1"/>
            </a:solidFill>
            <a:prstDash val="solid"/>
            <a:round/>
            <a:headEnd type="none" w="sm" len="sm"/>
            <a:tailEnd type="triangle" w="med" len="med"/>
          </a:ln>
        </p:spPr>
      </p:cxnSp>
    </p:spTree>
    <p:extLst>
      <p:ext uri="{BB962C8B-B14F-4D97-AF65-F5344CB8AC3E}">
        <p14:creationId xmlns:p14="http://schemas.microsoft.com/office/powerpoint/2010/main" val="2602486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43A42-E258-A84A-9B61-1449308EE397}"/>
              </a:ext>
            </a:extLst>
          </p:cNvPr>
          <p:cNvSpPr>
            <a:spLocks noGrp="1"/>
          </p:cNvSpPr>
          <p:nvPr>
            <p:ph type="title"/>
          </p:nvPr>
        </p:nvSpPr>
        <p:spPr/>
        <p:txBody>
          <a:bodyPr/>
          <a:lstStyle/>
          <a:p>
            <a:r>
              <a:rPr lang="en-US" dirty="0">
                <a:solidFill>
                  <a:schemeClr val="accent3">
                    <a:lumMod val="75000"/>
                  </a:schemeClr>
                </a:solidFill>
                <a:cs typeface="Times New Roman" panose="02020603050405020304" pitchFamily="18" charset="0"/>
              </a:rPr>
              <a:t>Comparison between SHRP2 vs SMX</a:t>
            </a:r>
            <a:endParaRPr lang="en-US" dirty="0">
              <a:solidFill>
                <a:schemeClr val="accent3">
                  <a:lumMod val="75000"/>
                </a:schemeClr>
              </a:solidFill>
            </a:endParaRPr>
          </a:p>
        </p:txBody>
      </p:sp>
      <p:sp>
        <p:nvSpPr>
          <p:cNvPr id="3" name="Content Placeholder 2">
            <a:extLst>
              <a:ext uri="{FF2B5EF4-FFF2-40B4-BE49-F238E27FC236}">
                <a16:creationId xmlns:a16="http://schemas.microsoft.com/office/drawing/2014/main" id="{01ADBA03-8F95-BB4D-89DE-C6841FB3DF65}"/>
              </a:ext>
            </a:extLst>
          </p:cNvPr>
          <p:cNvSpPr>
            <a:spLocks noGrp="1"/>
          </p:cNvSpPr>
          <p:nvPr>
            <p:ph idx="1"/>
          </p:nvPr>
        </p:nvSpPr>
        <p:spPr/>
        <p:txBody>
          <a:bodyPr>
            <a:normAutofit/>
          </a:bodyPr>
          <a:lstStyle/>
          <a:p>
            <a:r>
              <a:rPr lang="en-US" dirty="0"/>
              <a:t>The influence on seniors’ driving was assessed through comparison between the two datasets: </a:t>
            </a:r>
          </a:p>
          <a:p>
            <a:pPr lvl="1">
              <a:buFont typeface="Arial" panose="020B0604020202020204" pitchFamily="34" charset="0"/>
              <a:buChar char="•"/>
            </a:pPr>
            <a:r>
              <a:rPr lang="en-US" dirty="0"/>
              <a:t>Examining Senior Drivers’ Adaptation on Mixer Automated Vehicle Technologies (SMX)</a:t>
            </a:r>
          </a:p>
          <a:p>
            <a:pPr lvl="1">
              <a:buFont typeface="Arial" panose="020B0604020202020204" pitchFamily="34" charset="0"/>
              <a:buChar char="•"/>
            </a:pPr>
            <a:r>
              <a:rPr lang="en-US" dirty="0"/>
              <a:t>Seniors recruited at State College, Pennsylvania in the Second Strategic Highway Research Program Naturalistic Driving Study (SHRP 2 NDS) </a:t>
            </a:r>
          </a:p>
          <a:p>
            <a:endParaRPr lang="en-US" dirty="0"/>
          </a:p>
          <a:p>
            <a:endParaRPr lang="en-US" dirty="0"/>
          </a:p>
        </p:txBody>
      </p:sp>
    </p:spTree>
    <p:extLst>
      <p:ext uri="{BB962C8B-B14F-4D97-AF65-F5344CB8AC3E}">
        <p14:creationId xmlns:p14="http://schemas.microsoft.com/office/powerpoint/2010/main" val="1347923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89D2A-F071-4867-A85B-7B4898226FF0}"/>
              </a:ext>
            </a:extLst>
          </p:cNvPr>
          <p:cNvSpPr>
            <a:spLocks noGrp="1"/>
          </p:cNvSpPr>
          <p:nvPr>
            <p:ph type="title"/>
          </p:nvPr>
        </p:nvSpPr>
        <p:spPr/>
        <p:txBody>
          <a:bodyPr/>
          <a:lstStyle/>
          <a:p>
            <a:r>
              <a:rPr lang="en-US" spc="450" dirty="0">
                <a:solidFill>
                  <a:schemeClr val="accent3">
                    <a:lumMod val="75000"/>
                  </a:schemeClr>
                </a:solidFill>
                <a:cs typeface="Times New Roman" panose="02020603050405020304" pitchFamily="18" charset="0"/>
              </a:rPr>
              <a:t>SHRP2 vs SMX Participants</a:t>
            </a:r>
            <a:endParaRPr lang="en-US" dirty="0">
              <a:solidFill>
                <a:schemeClr val="accent3">
                  <a:lumMod val="75000"/>
                </a:schemeClr>
              </a:solidFill>
            </a:endParaRPr>
          </a:p>
        </p:txBody>
      </p:sp>
      <p:graphicFrame>
        <p:nvGraphicFramePr>
          <p:cNvPr id="5" name="Table 7">
            <a:extLst>
              <a:ext uri="{FF2B5EF4-FFF2-40B4-BE49-F238E27FC236}">
                <a16:creationId xmlns:a16="http://schemas.microsoft.com/office/drawing/2014/main" id="{20354F20-DC59-49A5-A0A1-D64BC93CD073}"/>
              </a:ext>
            </a:extLst>
          </p:cNvPr>
          <p:cNvGraphicFramePr>
            <a:graphicFrameLocks noGrp="1"/>
          </p:cNvGraphicFramePr>
          <p:nvPr>
            <p:ph idx="1"/>
            <p:extLst>
              <p:ext uri="{D42A27DB-BD31-4B8C-83A1-F6EECF244321}">
                <p14:modId xmlns:p14="http://schemas.microsoft.com/office/powerpoint/2010/main" val="1727964421"/>
              </p:ext>
            </p:extLst>
          </p:nvPr>
        </p:nvGraphicFramePr>
        <p:xfrm>
          <a:off x="519113" y="1825625"/>
          <a:ext cx="11242674" cy="2987040"/>
        </p:xfrm>
        <a:graphic>
          <a:graphicData uri="http://schemas.openxmlformats.org/drawingml/2006/table">
            <a:tbl>
              <a:tblPr firstRow="1" bandRow="1">
                <a:tableStyleId>{5C22544A-7EE6-4342-B048-85BDC9FD1C3A}</a:tableStyleId>
              </a:tblPr>
              <a:tblGrid>
                <a:gridCol w="5745481">
                  <a:extLst>
                    <a:ext uri="{9D8B030D-6E8A-4147-A177-3AD203B41FA5}">
                      <a16:colId xmlns:a16="http://schemas.microsoft.com/office/drawing/2014/main" val="2179063117"/>
                    </a:ext>
                  </a:extLst>
                </a:gridCol>
                <a:gridCol w="5497193">
                  <a:extLst>
                    <a:ext uri="{9D8B030D-6E8A-4147-A177-3AD203B41FA5}">
                      <a16:colId xmlns:a16="http://schemas.microsoft.com/office/drawing/2014/main" val="2886859194"/>
                    </a:ext>
                  </a:extLst>
                </a:gridCol>
              </a:tblGrid>
              <a:tr h="3532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Crimson Text"/>
                          <a:cs typeface="Times New Roman" panose="02020603050405020304" pitchFamily="18" charset="0"/>
                        </a:rPr>
                        <a:t>SHRP2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Crimson Text"/>
                          <a:cs typeface="Times New Roman" panose="02020603050405020304" pitchFamily="18" charset="0"/>
                        </a:rPr>
                        <a:t>SMX</a:t>
                      </a:r>
                    </a:p>
                  </a:txBody>
                  <a:tcPr/>
                </a:tc>
                <a:extLst>
                  <a:ext uri="{0D108BD9-81ED-4DB2-BD59-A6C34878D82A}">
                    <a16:rowId xmlns:a16="http://schemas.microsoft.com/office/drawing/2014/main" val="1413758916"/>
                  </a:ext>
                </a:extLst>
              </a:tr>
              <a:tr h="353282">
                <a:tc>
                  <a:txBody>
                    <a:bodyPr/>
                    <a:lstStyle/>
                    <a:p>
                      <a:r>
                        <a:rPr lang="en-US" sz="2000" dirty="0">
                          <a:latin typeface="Crimson Text"/>
                          <a:cs typeface="Times New Roman" panose="02020603050405020304" pitchFamily="18" charset="0"/>
                        </a:rPr>
                        <a:t>N=Over 3500</a:t>
                      </a:r>
                    </a:p>
                  </a:txBody>
                  <a:tcPr/>
                </a:tc>
                <a:tc>
                  <a:txBody>
                    <a:bodyPr/>
                    <a:lstStyle/>
                    <a:p>
                      <a:r>
                        <a:rPr lang="en-US" sz="2000" dirty="0">
                          <a:latin typeface="Crimson Text"/>
                          <a:cs typeface="Times New Roman" panose="02020603050405020304" pitchFamily="18" charset="0"/>
                        </a:rPr>
                        <a:t>N=18 </a:t>
                      </a:r>
                    </a:p>
                  </a:txBody>
                  <a:tcPr/>
                </a:tc>
                <a:extLst>
                  <a:ext uri="{0D108BD9-81ED-4DB2-BD59-A6C34878D82A}">
                    <a16:rowId xmlns:a16="http://schemas.microsoft.com/office/drawing/2014/main" val="116034142"/>
                  </a:ext>
                </a:extLst>
              </a:tr>
              <a:tr h="6182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rimson Text"/>
                          <a:cs typeface="Times New Roman" panose="02020603050405020304" pitchFamily="18" charset="0"/>
                        </a:rPr>
                        <a:t>Location: Bloomington, IN; </a:t>
                      </a:r>
                      <a:r>
                        <a:rPr lang="en-US" sz="2000" b="1" dirty="0" smtClean="0">
                          <a:latin typeface="Crimson Text"/>
                          <a:cs typeface="Times New Roman" panose="02020603050405020304" pitchFamily="18" charset="0"/>
                        </a:rPr>
                        <a:t>State College, </a:t>
                      </a:r>
                      <a:r>
                        <a:rPr lang="en-US" sz="2000" b="1" dirty="0">
                          <a:latin typeface="Crimson Text"/>
                          <a:cs typeface="Times New Roman" panose="02020603050405020304" pitchFamily="18" charset="0"/>
                        </a:rPr>
                        <a:t>PA</a:t>
                      </a:r>
                      <a:r>
                        <a:rPr lang="en-US" sz="2000" dirty="0">
                          <a:latin typeface="Crimson Text"/>
                          <a:cs typeface="Times New Roman" panose="02020603050405020304" pitchFamily="18" charset="0"/>
                        </a:rPr>
                        <a:t>; Tampa Bay, FL; Buffalo, NY; Durham, NC; Seattle, WA</a:t>
                      </a:r>
                    </a:p>
                  </a:txBody>
                  <a:tcPr/>
                </a:tc>
                <a:tc>
                  <a:txBody>
                    <a:bodyPr/>
                    <a:lstStyle/>
                    <a:p>
                      <a:r>
                        <a:rPr lang="en-US" sz="2000" dirty="0">
                          <a:latin typeface="Crimson Text"/>
                          <a:cs typeface="Times New Roman" panose="02020603050405020304" pitchFamily="18" charset="0"/>
                        </a:rPr>
                        <a:t>Location: Blacksburg, VA</a:t>
                      </a:r>
                    </a:p>
                  </a:txBody>
                  <a:tcPr/>
                </a:tc>
                <a:extLst>
                  <a:ext uri="{0D108BD9-81ED-4DB2-BD59-A6C34878D82A}">
                    <a16:rowId xmlns:a16="http://schemas.microsoft.com/office/drawing/2014/main" val="797207227"/>
                  </a:ext>
                </a:extLst>
              </a:tr>
              <a:tr h="383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rimson Text"/>
                          <a:cs typeface="Times New Roman" panose="02020603050405020304" pitchFamily="18" charset="0"/>
                        </a:rPr>
                        <a:t>Participated in study 1-2 years</a:t>
                      </a:r>
                    </a:p>
                  </a:txBody>
                  <a:tcPr/>
                </a:tc>
                <a:tc>
                  <a:txBody>
                    <a:bodyPr/>
                    <a:lstStyle/>
                    <a:p>
                      <a:r>
                        <a:rPr lang="en-US" sz="2000" dirty="0">
                          <a:latin typeface="Crimson Text"/>
                          <a:cs typeface="Times New Roman" panose="02020603050405020304" pitchFamily="18" charset="0"/>
                        </a:rPr>
                        <a:t>Participated in study 6 weeks</a:t>
                      </a:r>
                    </a:p>
                  </a:txBody>
                  <a:tcPr/>
                </a:tc>
                <a:extLst>
                  <a:ext uri="{0D108BD9-81ED-4DB2-BD59-A6C34878D82A}">
                    <a16:rowId xmlns:a16="http://schemas.microsoft.com/office/drawing/2014/main" val="3637229501"/>
                  </a:ext>
                </a:extLst>
              </a:tr>
              <a:tr h="353282">
                <a:tc>
                  <a:txBody>
                    <a:bodyPr/>
                    <a:lstStyle/>
                    <a:p>
                      <a:r>
                        <a:rPr lang="en-US" sz="2000" dirty="0">
                          <a:latin typeface="Crimson Text"/>
                          <a:cs typeface="Times New Roman" panose="02020603050405020304" pitchFamily="18" charset="0"/>
                        </a:rPr>
                        <a:t>Age 16-98</a:t>
                      </a:r>
                    </a:p>
                  </a:txBody>
                  <a:tcPr/>
                </a:tc>
                <a:tc>
                  <a:txBody>
                    <a:bodyPr/>
                    <a:lstStyle/>
                    <a:p>
                      <a:r>
                        <a:rPr lang="en-US" sz="2000" dirty="0">
                          <a:latin typeface="Crimson Text"/>
                          <a:cs typeface="Times New Roman" panose="02020603050405020304" pitchFamily="18" charset="0"/>
                        </a:rPr>
                        <a:t>Age 70-79</a:t>
                      </a:r>
                    </a:p>
                  </a:txBody>
                  <a:tcPr/>
                </a:tc>
                <a:extLst>
                  <a:ext uri="{0D108BD9-81ED-4DB2-BD59-A6C34878D82A}">
                    <a16:rowId xmlns:a16="http://schemas.microsoft.com/office/drawing/2014/main" val="1829497655"/>
                  </a:ext>
                </a:extLst>
              </a:tr>
              <a:tr h="353282">
                <a:tc>
                  <a:txBody>
                    <a:bodyPr/>
                    <a:lstStyle/>
                    <a:p>
                      <a:r>
                        <a:rPr lang="en-US" sz="2000" dirty="0">
                          <a:latin typeface="Crimson Text"/>
                          <a:cs typeface="Times New Roman" panose="02020603050405020304" pitchFamily="18" charset="0"/>
                        </a:rPr>
                        <a:t>Participant’s provided his/her owned vehicle as study vehicle</a:t>
                      </a:r>
                    </a:p>
                  </a:txBody>
                  <a:tcPr/>
                </a:tc>
                <a:tc>
                  <a:txBody>
                    <a:bodyPr/>
                    <a:lstStyle/>
                    <a:p>
                      <a:r>
                        <a:rPr lang="en-US" sz="2000" dirty="0">
                          <a:latin typeface="Crimson Text"/>
                          <a:cs typeface="Times New Roman" panose="02020603050405020304" pitchFamily="18" charset="0"/>
                        </a:rPr>
                        <a:t>VTTI provided study vehicle and loaned to participants </a:t>
                      </a:r>
                    </a:p>
                  </a:txBody>
                  <a:tcPr/>
                </a:tc>
                <a:extLst>
                  <a:ext uri="{0D108BD9-81ED-4DB2-BD59-A6C34878D82A}">
                    <a16:rowId xmlns:a16="http://schemas.microsoft.com/office/drawing/2014/main" val="138303129"/>
                  </a:ext>
                </a:extLst>
              </a:tr>
            </a:tbl>
          </a:graphicData>
        </a:graphic>
      </p:graphicFrame>
      <p:sp>
        <p:nvSpPr>
          <p:cNvPr id="4" name="Slide Number Placeholder 3">
            <a:extLst>
              <a:ext uri="{FF2B5EF4-FFF2-40B4-BE49-F238E27FC236}">
                <a16:creationId xmlns:a16="http://schemas.microsoft.com/office/drawing/2014/main" id="{1DBB0635-D8F9-4301-A394-AE8ADA387E9D}"/>
              </a:ext>
            </a:extLst>
          </p:cNvPr>
          <p:cNvSpPr>
            <a:spLocks noGrp="1"/>
          </p:cNvSpPr>
          <p:nvPr>
            <p:ph type="sldNum" sz="quarter" idx="4294967295"/>
          </p:nvPr>
        </p:nvSpPr>
        <p:spPr>
          <a:xfrm>
            <a:off x="10880725" y="6459538"/>
            <a:ext cx="131127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613656-4928-4723-9AEF-035DCBBEFF29}" type="slidenum">
              <a:rPr lang="en-US" smtClean="0"/>
              <a:pPr/>
              <a:t>22</a:t>
            </a:fld>
            <a:endParaRPr lang="en-US" dirty="0"/>
          </a:p>
        </p:txBody>
      </p:sp>
    </p:spTree>
    <p:extLst>
      <p:ext uri="{BB962C8B-B14F-4D97-AF65-F5344CB8AC3E}">
        <p14:creationId xmlns:p14="http://schemas.microsoft.com/office/powerpoint/2010/main" val="944426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983B6-A397-4FA6-AABB-9EE0C2F6F707}"/>
              </a:ext>
            </a:extLst>
          </p:cNvPr>
          <p:cNvSpPr>
            <a:spLocks noGrp="1"/>
          </p:cNvSpPr>
          <p:nvPr>
            <p:ph type="title"/>
          </p:nvPr>
        </p:nvSpPr>
        <p:spPr/>
        <p:txBody>
          <a:bodyPr/>
          <a:lstStyle/>
          <a:p>
            <a:r>
              <a:rPr lang="en-US" dirty="0">
                <a:cs typeface="Times New Roman" panose="02020603050405020304" pitchFamily="18" charset="0"/>
              </a:rPr>
              <a:t>Selection of SHRP 2 Data Subset</a:t>
            </a:r>
          </a:p>
        </p:txBody>
      </p:sp>
      <p:sp>
        <p:nvSpPr>
          <p:cNvPr id="3" name="Content Placeholder 2">
            <a:extLst>
              <a:ext uri="{FF2B5EF4-FFF2-40B4-BE49-F238E27FC236}">
                <a16:creationId xmlns:a16="http://schemas.microsoft.com/office/drawing/2014/main" id="{4BB773F7-9B40-44B7-9B90-15EB944F478C}"/>
              </a:ext>
            </a:extLst>
          </p:cNvPr>
          <p:cNvSpPr>
            <a:spLocks noGrp="1"/>
          </p:cNvSpPr>
          <p:nvPr>
            <p:ph idx="1"/>
          </p:nvPr>
        </p:nvSpPr>
        <p:spPr>
          <a:xfrm>
            <a:off x="519547" y="1825625"/>
            <a:ext cx="4705596" cy="4351338"/>
          </a:xfrm>
        </p:spPr>
        <p:txBody>
          <a:bodyPr>
            <a:normAutofit/>
          </a:bodyPr>
          <a:lstStyle/>
          <a:p>
            <a:r>
              <a:rPr lang="en-US" sz="2600" dirty="0">
                <a:latin typeface="Crimson Text"/>
              </a:rPr>
              <a:t>State College, PA and Blacksburg, VA share similar demographics</a:t>
            </a:r>
          </a:p>
          <a:p>
            <a:pPr lvl="1"/>
            <a:r>
              <a:rPr lang="en-US" sz="2200" dirty="0">
                <a:latin typeface="Crimson Text"/>
              </a:rPr>
              <a:t>Dominated by students, employees and retirees from Pennsylvania State University and Virginia Tech</a:t>
            </a:r>
          </a:p>
          <a:p>
            <a:pPr lvl="1"/>
            <a:r>
              <a:rPr lang="en-US" sz="2200" dirty="0">
                <a:latin typeface="Crimson Text"/>
              </a:rPr>
              <a:t>Economic activities mainly caters college life.</a:t>
            </a:r>
          </a:p>
        </p:txBody>
      </p:sp>
      <p:sp>
        <p:nvSpPr>
          <p:cNvPr id="4" name="Slide Number Placeholder 3">
            <a:extLst>
              <a:ext uri="{FF2B5EF4-FFF2-40B4-BE49-F238E27FC236}">
                <a16:creationId xmlns:a16="http://schemas.microsoft.com/office/drawing/2014/main" id="{071B500A-02DB-4579-BF62-04BFE6606D1B}"/>
              </a:ext>
            </a:extLst>
          </p:cNvPr>
          <p:cNvSpPr>
            <a:spLocks noGrp="1"/>
          </p:cNvSpPr>
          <p:nvPr>
            <p:ph type="sldNum" sz="quarter" idx="4294967295"/>
          </p:nvPr>
        </p:nvSpPr>
        <p:spPr>
          <a:xfrm>
            <a:off x="10880725" y="6459538"/>
            <a:ext cx="131127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613656-4928-4723-9AEF-035DCBBEFF29}" type="slidenum">
              <a:rPr lang="en-US" smtClean="0"/>
              <a:pPr/>
              <a:t>23</a:t>
            </a:fld>
            <a:endParaRPr lang="en-US" dirty="0"/>
          </a:p>
        </p:txBody>
      </p:sp>
      <p:graphicFrame>
        <p:nvGraphicFramePr>
          <p:cNvPr id="11" name="Table 7">
            <a:extLst>
              <a:ext uri="{FF2B5EF4-FFF2-40B4-BE49-F238E27FC236}">
                <a16:creationId xmlns:a16="http://schemas.microsoft.com/office/drawing/2014/main" id="{477D8DCB-F096-4A27-BEBC-1655CB3A7489}"/>
              </a:ext>
            </a:extLst>
          </p:cNvPr>
          <p:cNvGraphicFramePr>
            <a:graphicFrameLocks/>
          </p:cNvGraphicFramePr>
          <p:nvPr>
            <p:extLst>
              <p:ext uri="{D42A27DB-BD31-4B8C-83A1-F6EECF244321}">
                <p14:modId xmlns:p14="http://schemas.microsoft.com/office/powerpoint/2010/main" val="2573226540"/>
              </p:ext>
            </p:extLst>
          </p:nvPr>
        </p:nvGraphicFramePr>
        <p:xfrm>
          <a:off x="5225143" y="1824568"/>
          <a:ext cx="6537365" cy="4245132"/>
        </p:xfrm>
        <a:graphic>
          <a:graphicData uri="http://schemas.openxmlformats.org/drawingml/2006/table">
            <a:tbl>
              <a:tblPr firstRow="1" bandRow="1">
                <a:tableStyleId>{5C22544A-7EE6-4342-B048-85BDC9FD1C3A}</a:tableStyleId>
              </a:tblPr>
              <a:tblGrid>
                <a:gridCol w="3323771">
                  <a:extLst>
                    <a:ext uri="{9D8B030D-6E8A-4147-A177-3AD203B41FA5}">
                      <a16:colId xmlns:a16="http://schemas.microsoft.com/office/drawing/2014/main" val="4141027691"/>
                    </a:ext>
                  </a:extLst>
                </a:gridCol>
                <a:gridCol w="1606797">
                  <a:extLst>
                    <a:ext uri="{9D8B030D-6E8A-4147-A177-3AD203B41FA5}">
                      <a16:colId xmlns:a16="http://schemas.microsoft.com/office/drawing/2014/main" val="2179063117"/>
                    </a:ext>
                  </a:extLst>
                </a:gridCol>
                <a:gridCol w="1606797">
                  <a:extLst>
                    <a:ext uri="{9D8B030D-6E8A-4147-A177-3AD203B41FA5}">
                      <a16:colId xmlns:a16="http://schemas.microsoft.com/office/drawing/2014/main" val="2886859194"/>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latin typeface="Crimson Text"/>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Crimson Text"/>
                          <a:cs typeface="Times New Roman" panose="02020603050405020304" pitchFamily="18" charset="0"/>
                        </a:rPr>
                        <a:t>State College, PA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Crimson Text"/>
                          <a:cs typeface="Times New Roman" panose="02020603050405020304" pitchFamily="18" charset="0"/>
                        </a:rPr>
                        <a:t>Blacksburg, VA</a:t>
                      </a:r>
                    </a:p>
                  </a:txBody>
                  <a:tcPr/>
                </a:tc>
                <a:extLst>
                  <a:ext uri="{0D108BD9-81ED-4DB2-BD59-A6C34878D82A}">
                    <a16:rowId xmlns:a16="http://schemas.microsoft.com/office/drawing/2014/main" val="1413758916"/>
                  </a:ext>
                </a:extLst>
              </a:tr>
              <a:tr h="353282">
                <a:tc>
                  <a:txBody>
                    <a:bodyPr/>
                    <a:lstStyle/>
                    <a:p>
                      <a:pPr marL="0" marR="0" algn="l">
                        <a:lnSpc>
                          <a:spcPct val="115000"/>
                        </a:lnSpc>
                        <a:spcBef>
                          <a:spcPts val="0"/>
                        </a:spcBef>
                        <a:spcAft>
                          <a:spcPts val="0"/>
                        </a:spcAft>
                      </a:pPr>
                      <a:r>
                        <a:rPr lang="en-US" sz="2000" b="0" dirty="0">
                          <a:solidFill>
                            <a:schemeClr val="tx1"/>
                          </a:solidFill>
                          <a:effectLst/>
                          <a:latin typeface="Crimson Text"/>
                        </a:rPr>
                        <a:t>Population</a:t>
                      </a:r>
                      <a:endParaRPr lang="en-US" sz="2000" b="0" dirty="0">
                        <a:solidFill>
                          <a:schemeClr val="tx1"/>
                        </a:solidFill>
                        <a:effectLst/>
                        <a:latin typeface="Crimson Text"/>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0" dirty="0">
                          <a:solidFill>
                            <a:schemeClr val="tx1"/>
                          </a:solidFill>
                          <a:effectLst/>
                          <a:latin typeface="Crimson Text"/>
                        </a:rPr>
                        <a:t>42,352</a:t>
                      </a:r>
                      <a:endParaRPr lang="en-US" sz="2000" b="0" dirty="0">
                        <a:solidFill>
                          <a:schemeClr val="tx1"/>
                        </a:solidFill>
                        <a:effectLst/>
                        <a:latin typeface="Crimson Text"/>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0" dirty="0">
                          <a:solidFill>
                            <a:schemeClr val="tx1"/>
                          </a:solidFill>
                          <a:effectLst/>
                          <a:latin typeface="Crimson Text"/>
                        </a:rPr>
                        <a:t>44,678</a:t>
                      </a:r>
                      <a:endParaRPr lang="en-US" sz="2000" b="0" dirty="0">
                        <a:solidFill>
                          <a:schemeClr val="tx1"/>
                        </a:solidFill>
                        <a:effectLst/>
                        <a:latin typeface="Crimson Tex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16034142"/>
                  </a:ext>
                </a:extLst>
              </a:tr>
              <a:tr h="374792">
                <a:tc>
                  <a:txBody>
                    <a:bodyPr/>
                    <a:lstStyle/>
                    <a:p>
                      <a:pPr marL="0" marR="0" algn="l">
                        <a:lnSpc>
                          <a:spcPct val="115000"/>
                        </a:lnSpc>
                        <a:spcBef>
                          <a:spcPts val="0"/>
                        </a:spcBef>
                        <a:spcAft>
                          <a:spcPts val="0"/>
                        </a:spcAft>
                      </a:pPr>
                      <a:r>
                        <a:rPr lang="en-US" sz="2000" b="0" dirty="0">
                          <a:solidFill>
                            <a:schemeClr val="tx1"/>
                          </a:solidFill>
                          <a:effectLst/>
                          <a:latin typeface="Crimson Text"/>
                        </a:rPr>
                        <a:t>Percentage of persons 65 years and over</a:t>
                      </a:r>
                      <a:endParaRPr lang="en-US" sz="2000" b="0" dirty="0">
                        <a:solidFill>
                          <a:schemeClr val="tx1"/>
                        </a:solidFill>
                        <a:effectLst/>
                        <a:latin typeface="Crimson Text"/>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0" dirty="0">
                          <a:solidFill>
                            <a:schemeClr val="tx1"/>
                          </a:solidFill>
                          <a:effectLst/>
                          <a:latin typeface="Crimson Text"/>
                        </a:rPr>
                        <a:t>5.5%</a:t>
                      </a:r>
                      <a:endParaRPr lang="en-US" sz="2000" b="0" dirty="0">
                        <a:solidFill>
                          <a:schemeClr val="tx1"/>
                        </a:solidFill>
                        <a:effectLst/>
                        <a:latin typeface="Crimson Text"/>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0" dirty="0">
                          <a:solidFill>
                            <a:schemeClr val="tx1"/>
                          </a:solidFill>
                          <a:effectLst/>
                          <a:latin typeface="Crimson Text"/>
                        </a:rPr>
                        <a:t>5.5%</a:t>
                      </a:r>
                      <a:endParaRPr lang="en-US" sz="2000" b="0" dirty="0">
                        <a:solidFill>
                          <a:schemeClr val="tx1"/>
                        </a:solidFill>
                        <a:effectLst/>
                        <a:latin typeface="Crimson Tex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797207227"/>
                  </a:ext>
                </a:extLst>
              </a:tr>
              <a:tr h="383888">
                <a:tc>
                  <a:txBody>
                    <a:bodyPr/>
                    <a:lstStyle/>
                    <a:p>
                      <a:pPr marL="0" marR="0" algn="l">
                        <a:lnSpc>
                          <a:spcPct val="115000"/>
                        </a:lnSpc>
                        <a:spcBef>
                          <a:spcPts val="0"/>
                        </a:spcBef>
                        <a:spcAft>
                          <a:spcPts val="0"/>
                        </a:spcAft>
                      </a:pPr>
                      <a:r>
                        <a:rPr lang="en-US" sz="2000" b="0" dirty="0">
                          <a:solidFill>
                            <a:schemeClr val="tx1"/>
                          </a:solidFill>
                          <a:effectLst/>
                          <a:latin typeface="Crimson Text"/>
                        </a:rPr>
                        <a:t>Number of households</a:t>
                      </a:r>
                      <a:endParaRPr lang="en-US" sz="2000" b="0" dirty="0">
                        <a:solidFill>
                          <a:schemeClr val="tx1"/>
                        </a:solidFill>
                        <a:effectLst/>
                        <a:latin typeface="Crimson Text"/>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0" dirty="0">
                          <a:solidFill>
                            <a:schemeClr val="tx1"/>
                          </a:solidFill>
                          <a:effectLst/>
                          <a:latin typeface="Crimson Text"/>
                        </a:rPr>
                        <a:t>12,523</a:t>
                      </a:r>
                      <a:endParaRPr lang="en-US" sz="2000" b="0" dirty="0">
                        <a:solidFill>
                          <a:schemeClr val="tx1"/>
                        </a:solidFill>
                        <a:effectLst/>
                        <a:latin typeface="Crimson Text"/>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0" dirty="0">
                          <a:solidFill>
                            <a:schemeClr val="tx1"/>
                          </a:solidFill>
                          <a:effectLst/>
                          <a:latin typeface="Crimson Text"/>
                        </a:rPr>
                        <a:t>13,436</a:t>
                      </a:r>
                      <a:endParaRPr lang="en-US" sz="2000" b="0" dirty="0">
                        <a:solidFill>
                          <a:schemeClr val="tx1"/>
                        </a:solidFill>
                        <a:effectLst/>
                        <a:latin typeface="Crimson Tex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37229501"/>
                  </a:ext>
                </a:extLst>
              </a:tr>
              <a:tr h="353282">
                <a:tc>
                  <a:txBody>
                    <a:bodyPr/>
                    <a:lstStyle/>
                    <a:p>
                      <a:pPr marL="0" marR="0" algn="l">
                        <a:lnSpc>
                          <a:spcPct val="115000"/>
                        </a:lnSpc>
                        <a:spcBef>
                          <a:spcPts val="0"/>
                        </a:spcBef>
                        <a:spcAft>
                          <a:spcPts val="0"/>
                        </a:spcAft>
                      </a:pPr>
                      <a:r>
                        <a:rPr lang="en-US" sz="2000" b="0" dirty="0">
                          <a:solidFill>
                            <a:schemeClr val="tx1"/>
                          </a:solidFill>
                          <a:effectLst/>
                          <a:latin typeface="Crimson Text"/>
                        </a:rPr>
                        <a:t>Bachelor’s degree or higher, percentage of persons age 25 years and over</a:t>
                      </a:r>
                      <a:endParaRPr lang="en-US" sz="2000" b="0" dirty="0">
                        <a:solidFill>
                          <a:schemeClr val="tx1"/>
                        </a:solidFill>
                        <a:effectLst/>
                        <a:latin typeface="Crimson Text"/>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0" dirty="0">
                          <a:solidFill>
                            <a:schemeClr val="tx1"/>
                          </a:solidFill>
                          <a:effectLst/>
                          <a:latin typeface="Crimson Text"/>
                        </a:rPr>
                        <a:t>70.4%</a:t>
                      </a:r>
                      <a:endParaRPr lang="en-US" sz="2000" b="0" dirty="0">
                        <a:solidFill>
                          <a:schemeClr val="tx1"/>
                        </a:solidFill>
                        <a:effectLst/>
                        <a:latin typeface="Crimson Text"/>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0" dirty="0">
                          <a:solidFill>
                            <a:schemeClr val="tx1"/>
                          </a:solidFill>
                          <a:effectLst/>
                          <a:latin typeface="Crimson Text"/>
                        </a:rPr>
                        <a:t>70.9%</a:t>
                      </a:r>
                      <a:endParaRPr lang="en-US" sz="2000" b="0" dirty="0">
                        <a:solidFill>
                          <a:schemeClr val="tx1"/>
                        </a:solidFill>
                        <a:effectLst/>
                        <a:latin typeface="Crimson Tex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829497655"/>
                  </a:ext>
                </a:extLst>
              </a:tr>
              <a:tr h="353282">
                <a:tc>
                  <a:txBody>
                    <a:bodyPr/>
                    <a:lstStyle/>
                    <a:p>
                      <a:pPr marL="0" marR="0" algn="l">
                        <a:lnSpc>
                          <a:spcPct val="115000"/>
                        </a:lnSpc>
                        <a:spcBef>
                          <a:spcPts val="0"/>
                        </a:spcBef>
                        <a:spcAft>
                          <a:spcPts val="0"/>
                        </a:spcAft>
                      </a:pPr>
                      <a:r>
                        <a:rPr lang="en-US" sz="2000" b="0" dirty="0">
                          <a:solidFill>
                            <a:schemeClr val="tx1"/>
                          </a:solidFill>
                          <a:effectLst/>
                          <a:latin typeface="Crimson Text"/>
                        </a:rPr>
                        <a:t>Mean travel time to work (minutes), workers age 16 +</a:t>
                      </a:r>
                      <a:endParaRPr lang="en-US" sz="2000" b="0" dirty="0">
                        <a:solidFill>
                          <a:schemeClr val="tx1"/>
                        </a:solidFill>
                        <a:effectLst/>
                        <a:latin typeface="Crimson Text"/>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0" dirty="0">
                          <a:solidFill>
                            <a:schemeClr val="tx1"/>
                          </a:solidFill>
                          <a:effectLst/>
                          <a:latin typeface="Crimson Text"/>
                        </a:rPr>
                        <a:t>15.4</a:t>
                      </a:r>
                      <a:endParaRPr lang="en-US" sz="2000" b="0" dirty="0">
                        <a:solidFill>
                          <a:schemeClr val="tx1"/>
                        </a:solidFill>
                        <a:effectLst/>
                        <a:latin typeface="Crimson Text"/>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0" dirty="0">
                          <a:solidFill>
                            <a:schemeClr val="tx1"/>
                          </a:solidFill>
                          <a:effectLst/>
                          <a:latin typeface="Crimson Text"/>
                        </a:rPr>
                        <a:t>14.6</a:t>
                      </a:r>
                      <a:endParaRPr lang="en-US" sz="2000" b="0" dirty="0">
                        <a:solidFill>
                          <a:schemeClr val="tx1"/>
                        </a:solidFill>
                        <a:effectLst/>
                        <a:latin typeface="Crimson Tex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38303129"/>
                  </a:ext>
                </a:extLst>
              </a:tr>
              <a:tr h="353282">
                <a:tc>
                  <a:txBody>
                    <a:bodyPr/>
                    <a:lstStyle/>
                    <a:p>
                      <a:pPr marL="0" marR="0" algn="l">
                        <a:lnSpc>
                          <a:spcPct val="115000"/>
                        </a:lnSpc>
                        <a:spcBef>
                          <a:spcPts val="0"/>
                        </a:spcBef>
                        <a:spcAft>
                          <a:spcPts val="0"/>
                        </a:spcAft>
                      </a:pPr>
                      <a:r>
                        <a:rPr lang="en-US" sz="2000" b="0" dirty="0">
                          <a:solidFill>
                            <a:schemeClr val="tx1"/>
                          </a:solidFill>
                          <a:effectLst/>
                          <a:latin typeface="Crimson Text"/>
                        </a:rPr>
                        <a:t>Top employer</a:t>
                      </a:r>
                      <a:endParaRPr lang="en-US" sz="2000" b="0" dirty="0">
                        <a:solidFill>
                          <a:schemeClr val="tx1"/>
                        </a:solidFill>
                        <a:effectLst/>
                        <a:latin typeface="Crimson Text"/>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0" dirty="0">
                          <a:solidFill>
                            <a:schemeClr val="tx1"/>
                          </a:solidFill>
                          <a:effectLst/>
                          <a:latin typeface="Crimson Text"/>
                          <a:ea typeface="SimSun" panose="02010600030101010101" pitchFamily="2" charset="-122"/>
                          <a:cs typeface="Times New Roman" panose="02020603050405020304" pitchFamily="18" charset="0"/>
                        </a:rPr>
                        <a:t>PSU</a:t>
                      </a:r>
                    </a:p>
                  </a:txBody>
                  <a:tcPr marL="68580" marR="68580" marT="0" marB="0"/>
                </a:tc>
                <a:tc>
                  <a:txBody>
                    <a:bodyPr/>
                    <a:lstStyle/>
                    <a:p>
                      <a:pPr marL="0" marR="0" algn="ctr">
                        <a:lnSpc>
                          <a:spcPct val="115000"/>
                        </a:lnSpc>
                        <a:spcBef>
                          <a:spcPts val="0"/>
                        </a:spcBef>
                        <a:spcAft>
                          <a:spcPts val="0"/>
                        </a:spcAft>
                      </a:pPr>
                      <a:r>
                        <a:rPr lang="en-US" sz="2000" b="0" dirty="0">
                          <a:solidFill>
                            <a:schemeClr val="tx1"/>
                          </a:solidFill>
                          <a:effectLst/>
                          <a:latin typeface="Crimson Text"/>
                          <a:ea typeface="SimSun" panose="02010600030101010101" pitchFamily="2" charset="-122"/>
                          <a:cs typeface="Times New Roman" panose="02020603050405020304" pitchFamily="18" charset="0"/>
                        </a:rPr>
                        <a:t>VT</a:t>
                      </a:r>
                    </a:p>
                  </a:txBody>
                  <a:tcPr marL="68580" marR="68580" marT="0" marB="0"/>
                </a:tc>
                <a:extLst>
                  <a:ext uri="{0D108BD9-81ED-4DB2-BD59-A6C34878D82A}">
                    <a16:rowId xmlns:a16="http://schemas.microsoft.com/office/drawing/2014/main" val="447655850"/>
                  </a:ext>
                </a:extLst>
              </a:tr>
            </a:tbl>
          </a:graphicData>
        </a:graphic>
      </p:graphicFrame>
    </p:spTree>
    <p:extLst>
      <p:ext uri="{BB962C8B-B14F-4D97-AF65-F5344CB8AC3E}">
        <p14:creationId xmlns:p14="http://schemas.microsoft.com/office/powerpoint/2010/main" val="3345794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5B253-0EEF-42A3-8CBC-CC95CDF12379}"/>
              </a:ext>
            </a:extLst>
          </p:cNvPr>
          <p:cNvSpPr>
            <a:spLocks noGrp="1"/>
          </p:cNvSpPr>
          <p:nvPr>
            <p:ph type="title"/>
          </p:nvPr>
        </p:nvSpPr>
        <p:spPr/>
        <p:txBody>
          <a:bodyPr>
            <a:normAutofit/>
          </a:bodyPr>
          <a:lstStyle/>
          <a:p>
            <a:r>
              <a:rPr lang="en-US" spc="450" dirty="0">
                <a:solidFill>
                  <a:schemeClr val="accent3">
                    <a:lumMod val="75000"/>
                  </a:schemeClr>
                </a:solidFill>
                <a:cs typeface="Times New Roman" panose="02020603050405020304" pitchFamily="18" charset="0"/>
              </a:rPr>
              <a:t>Final Comparison Samples</a:t>
            </a:r>
            <a:endParaRPr lang="en-US" dirty="0">
              <a:solidFill>
                <a:schemeClr val="accent3">
                  <a:lumMod val="75000"/>
                </a:schemeClr>
              </a:solidFill>
            </a:endParaRPr>
          </a:p>
        </p:txBody>
      </p:sp>
      <p:graphicFrame>
        <p:nvGraphicFramePr>
          <p:cNvPr id="5" name="Content Placeholder 4">
            <a:extLst>
              <a:ext uri="{FF2B5EF4-FFF2-40B4-BE49-F238E27FC236}">
                <a16:creationId xmlns:a16="http://schemas.microsoft.com/office/drawing/2014/main" id="{D5FC9452-1F35-4E6C-95B5-847590388859}"/>
              </a:ext>
            </a:extLst>
          </p:cNvPr>
          <p:cNvGraphicFramePr>
            <a:graphicFrameLocks noGrp="1"/>
          </p:cNvGraphicFramePr>
          <p:nvPr>
            <p:ph idx="1"/>
            <p:extLst>
              <p:ext uri="{D42A27DB-BD31-4B8C-83A1-F6EECF244321}">
                <p14:modId xmlns:p14="http://schemas.microsoft.com/office/powerpoint/2010/main" val="4177532007"/>
              </p:ext>
            </p:extLst>
          </p:nvPr>
        </p:nvGraphicFramePr>
        <p:xfrm>
          <a:off x="519113" y="2154031"/>
          <a:ext cx="11242673" cy="3482926"/>
        </p:xfrm>
        <a:graphic>
          <a:graphicData uri="http://schemas.openxmlformats.org/drawingml/2006/table">
            <a:tbl>
              <a:tblPr firstRow="1" firstCol="1" bandRow="1">
                <a:tableStyleId>{5C22544A-7EE6-4342-B048-85BDC9FD1C3A}</a:tableStyleId>
              </a:tblPr>
              <a:tblGrid>
                <a:gridCol w="2600732">
                  <a:extLst>
                    <a:ext uri="{9D8B030D-6E8A-4147-A177-3AD203B41FA5}">
                      <a16:colId xmlns:a16="http://schemas.microsoft.com/office/drawing/2014/main" val="2789335767"/>
                    </a:ext>
                  </a:extLst>
                </a:gridCol>
                <a:gridCol w="4300929">
                  <a:extLst>
                    <a:ext uri="{9D8B030D-6E8A-4147-A177-3AD203B41FA5}">
                      <a16:colId xmlns:a16="http://schemas.microsoft.com/office/drawing/2014/main" val="3804267989"/>
                    </a:ext>
                  </a:extLst>
                </a:gridCol>
                <a:gridCol w="4341012">
                  <a:extLst>
                    <a:ext uri="{9D8B030D-6E8A-4147-A177-3AD203B41FA5}">
                      <a16:colId xmlns:a16="http://schemas.microsoft.com/office/drawing/2014/main" val="2981924979"/>
                    </a:ext>
                  </a:extLst>
                </a:gridCol>
              </a:tblGrid>
              <a:tr h="307031">
                <a:tc>
                  <a:txBody>
                    <a:bodyPr/>
                    <a:lstStyle/>
                    <a:p>
                      <a:pPr marL="0" marR="0">
                        <a:lnSpc>
                          <a:spcPct val="115000"/>
                        </a:lnSpc>
                        <a:spcBef>
                          <a:spcPts val="0"/>
                        </a:spcBef>
                        <a:spcAft>
                          <a:spcPts val="0"/>
                        </a:spcAft>
                      </a:pPr>
                      <a:r>
                        <a:rPr lang="en-US" sz="2000" dirty="0">
                          <a:effectLst/>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a:tc>
                <a:tc>
                  <a:txBody>
                    <a:bodyPr/>
                    <a:lstStyle/>
                    <a:p>
                      <a:pPr marL="0" marR="0" algn="ctr">
                        <a:lnSpc>
                          <a:spcPct val="115000"/>
                        </a:lnSpc>
                        <a:spcBef>
                          <a:spcPts val="0"/>
                        </a:spcBef>
                        <a:spcAft>
                          <a:spcPts val="0"/>
                        </a:spcAft>
                      </a:pPr>
                      <a:r>
                        <a:rPr lang="en-US" sz="1700" dirty="0">
                          <a:effectLst/>
                        </a:rPr>
                        <a:t>SHRP 2 _PENN</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a:tc>
                <a:tc>
                  <a:txBody>
                    <a:bodyPr/>
                    <a:lstStyle/>
                    <a:p>
                      <a:pPr marL="0" marR="0" algn="ctr">
                        <a:lnSpc>
                          <a:spcPct val="115000"/>
                        </a:lnSpc>
                        <a:spcBef>
                          <a:spcPts val="0"/>
                        </a:spcBef>
                        <a:spcAft>
                          <a:spcPts val="0"/>
                        </a:spcAft>
                      </a:pPr>
                      <a:r>
                        <a:rPr lang="en-US" sz="1700">
                          <a:effectLst/>
                        </a:rPr>
                        <a:t>SMX</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2341556419"/>
                  </a:ext>
                </a:extLst>
              </a:tr>
              <a:tr h="264018">
                <a:tc>
                  <a:txBody>
                    <a:bodyPr/>
                    <a:lstStyle/>
                    <a:p>
                      <a:pPr marL="0" marR="0" algn="ctr">
                        <a:lnSpc>
                          <a:spcPct val="115000"/>
                        </a:lnSpc>
                        <a:spcBef>
                          <a:spcPts val="0"/>
                        </a:spcBef>
                        <a:spcAft>
                          <a:spcPts val="0"/>
                        </a:spcAft>
                      </a:pPr>
                      <a:r>
                        <a:rPr lang="en-US" sz="1700">
                          <a:effectLst/>
                        </a:rPr>
                        <a:t>Participant Subsets</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a:tc>
                <a:tc>
                  <a:txBody>
                    <a:bodyPr/>
                    <a:lstStyle/>
                    <a:p>
                      <a:pPr marL="0" marR="0" algn="ctr">
                        <a:lnSpc>
                          <a:spcPct val="115000"/>
                        </a:lnSpc>
                        <a:spcBef>
                          <a:spcPts val="0"/>
                        </a:spcBef>
                        <a:spcAft>
                          <a:spcPts val="0"/>
                        </a:spcAft>
                      </a:pPr>
                      <a:r>
                        <a:rPr lang="en-US" sz="1700" dirty="0">
                          <a:effectLst/>
                        </a:rPr>
                        <a:t>N=30 (Male=16, Female=14)</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a:tc>
                <a:tc>
                  <a:txBody>
                    <a:bodyPr/>
                    <a:lstStyle/>
                    <a:p>
                      <a:pPr marL="0" marR="0" algn="ctr">
                        <a:lnSpc>
                          <a:spcPct val="115000"/>
                        </a:lnSpc>
                        <a:spcBef>
                          <a:spcPts val="0"/>
                        </a:spcBef>
                        <a:spcAft>
                          <a:spcPts val="0"/>
                        </a:spcAft>
                      </a:pPr>
                      <a:r>
                        <a:rPr lang="en-US" sz="1700">
                          <a:effectLst/>
                        </a:rPr>
                        <a:t>N=18 (Male=9, Female=9)</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89299249"/>
                  </a:ext>
                </a:extLst>
              </a:tr>
              <a:tr h="275177">
                <a:tc>
                  <a:txBody>
                    <a:bodyPr/>
                    <a:lstStyle/>
                    <a:p>
                      <a:pPr marL="0" marR="0" algn="ctr">
                        <a:lnSpc>
                          <a:spcPct val="115000"/>
                        </a:lnSpc>
                        <a:spcBef>
                          <a:spcPts val="0"/>
                        </a:spcBef>
                        <a:spcAft>
                          <a:spcPts val="0"/>
                        </a:spcAft>
                      </a:pPr>
                      <a:r>
                        <a:rPr lang="en-US" sz="1700" dirty="0">
                          <a:effectLst/>
                        </a:rPr>
                        <a:t>Age Groups</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a:tc>
                <a:tc>
                  <a:txBody>
                    <a:bodyPr/>
                    <a:lstStyle/>
                    <a:p>
                      <a:pPr marL="0" marR="0" algn="ctr">
                        <a:lnSpc>
                          <a:spcPct val="115000"/>
                        </a:lnSpc>
                        <a:spcBef>
                          <a:spcPts val="0"/>
                        </a:spcBef>
                        <a:spcAft>
                          <a:spcPts val="0"/>
                        </a:spcAft>
                      </a:pPr>
                      <a:r>
                        <a:rPr lang="en-US" sz="1700" dirty="0">
                          <a:effectLst/>
                        </a:rPr>
                        <a:t>Range=70–79, Mean=74.43, SD=3.45</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a:tc>
                <a:tc>
                  <a:txBody>
                    <a:bodyPr/>
                    <a:lstStyle/>
                    <a:p>
                      <a:pPr marL="0" marR="0" algn="ctr">
                        <a:lnSpc>
                          <a:spcPct val="115000"/>
                        </a:lnSpc>
                        <a:spcBef>
                          <a:spcPts val="0"/>
                        </a:spcBef>
                        <a:spcAft>
                          <a:spcPts val="0"/>
                        </a:spcAft>
                      </a:pPr>
                      <a:r>
                        <a:rPr lang="en-US" sz="1700">
                          <a:effectLst/>
                        </a:rPr>
                        <a:t>Range=70–79, Mean=74.00, SD=2.85</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4095790172"/>
                  </a:ext>
                </a:extLst>
              </a:tr>
              <a:tr h="264018">
                <a:tc>
                  <a:txBody>
                    <a:bodyPr/>
                    <a:lstStyle/>
                    <a:p>
                      <a:pPr marL="0" marR="0" algn="ctr">
                        <a:lnSpc>
                          <a:spcPct val="115000"/>
                        </a:lnSpc>
                        <a:spcBef>
                          <a:spcPts val="0"/>
                        </a:spcBef>
                        <a:spcAft>
                          <a:spcPts val="0"/>
                        </a:spcAft>
                      </a:pPr>
                      <a:r>
                        <a:rPr lang="en-US" sz="1700" dirty="0">
                          <a:effectLst/>
                        </a:rPr>
                        <a:t>Recruitment Sites</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a:tc>
                <a:tc>
                  <a:txBody>
                    <a:bodyPr/>
                    <a:lstStyle/>
                    <a:p>
                      <a:pPr marL="0" marR="0" algn="ctr">
                        <a:lnSpc>
                          <a:spcPct val="115000"/>
                        </a:lnSpc>
                        <a:spcBef>
                          <a:spcPts val="0"/>
                        </a:spcBef>
                        <a:spcAft>
                          <a:spcPts val="0"/>
                        </a:spcAft>
                      </a:pPr>
                      <a:r>
                        <a:rPr lang="en-US" sz="1700" dirty="0">
                          <a:effectLst/>
                        </a:rPr>
                        <a:t>State College, Pennsylvania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a:tc>
                <a:tc>
                  <a:txBody>
                    <a:bodyPr/>
                    <a:lstStyle/>
                    <a:p>
                      <a:pPr marL="0" marR="0" algn="ctr">
                        <a:lnSpc>
                          <a:spcPct val="115000"/>
                        </a:lnSpc>
                        <a:spcBef>
                          <a:spcPts val="0"/>
                        </a:spcBef>
                        <a:spcAft>
                          <a:spcPts val="0"/>
                        </a:spcAft>
                      </a:pPr>
                      <a:r>
                        <a:rPr lang="en-US" sz="1700" dirty="0">
                          <a:effectLst/>
                        </a:rPr>
                        <a:t>Blacksburg, Virginia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738723601"/>
                  </a:ext>
                </a:extLst>
              </a:tr>
              <a:tr h="543885">
                <a:tc>
                  <a:txBody>
                    <a:bodyPr/>
                    <a:lstStyle/>
                    <a:p>
                      <a:pPr marL="0" marR="0" algn="ctr">
                        <a:lnSpc>
                          <a:spcPct val="115000"/>
                        </a:lnSpc>
                        <a:spcBef>
                          <a:spcPts val="0"/>
                        </a:spcBef>
                        <a:spcAft>
                          <a:spcPts val="0"/>
                        </a:spcAft>
                      </a:pPr>
                      <a:r>
                        <a:rPr lang="en-US" sz="1700" dirty="0">
                          <a:effectLst/>
                        </a:rPr>
                        <a:t>Total Trips Available for Analysis</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a:tc>
                <a:tc>
                  <a:txBody>
                    <a:bodyPr/>
                    <a:lstStyle/>
                    <a:p>
                      <a:pPr marL="0" marR="0" algn="ctr">
                        <a:lnSpc>
                          <a:spcPct val="115000"/>
                        </a:lnSpc>
                        <a:spcBef>
                          <a:spcPts val="0"/>
                        </a:spcBef>
                        <a:spcAft>
                          <a:spcPts val="0"/>
                        </a:spcAft>
                      </a:pPr>
                      <a:r>
                        <a:rPr lang="en-US" sz="1700" dirty="0">
                          <a:effectLst/>
                        </a:rPr>
                        <a:t>43,314</a:t>
                      </a:r>
                      <a:endParaRPr lang="en-US" sz="2000" dirty="0">
                        <a:effectLst/>
                      </a:endParaRPr>
                    </a:p>
                    <a:p>
                      <a:pPr marL="0" marR="0" algn="ctr">
                        <a:lnSpc>
                          <a:spcPct val="115000"/>
                        </a:lnSpc>
                        <a:spcBef>
                          <a:spcPts val="0"/>
                        </a:spcBef>
                        <a:spcAft>
                          <a:spcPts val="0"/>
                        </a:spcAft>
                      </a:pPr>
                      <a:r>
                        <a:rPr lang="en-US" sz="1700" dirty="0">
                          <a:effectLst/>
                        </a:rPr>
                        <a:t>39,542 after removing invalid trips*</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a:tc>
                <a:tc>
                  <a:txBody>
                    <a:bodyPr/>
                    <a:lstStyle/>
                    <a:p>
                      <a:pPr marL="0" marR="0" algn="ctr">
                        <a:lnSpc>
                          <a:spcPct val="115000"/>
                        </a:lnSpc>
                        <a:spcBef>
                          <a:spcPts val="0"/>
                        </a:spcBef>
                        <a:spcAft>
                          <a:spcPts val="0"/>
                        </a:spcAft>
                      </a:pPr>
                      <a:r>
                        <a:rPr lang="en-US" sz="1700" dirty="0">
                          <a:effectLst/>
                        </a:rPr>
                        <a:t>2,118</a:t>
                      </a:r>
                      <a:endParaRPr lang="en-US" sz="2000" dirty="0">
                        <a:effectLst/>
                      </a:endParaRPr>
                    </a:p>
                    <a:p>
                      <a:pPr marL="0" marR="0" algn="ctr">
                        <a:lnSpc>
                          <a:spcPct val="115000"/>
                        </a:lnSpc>
                        <a:spcBef>
                          <a:spcPts val="0"/>
                        </a:spcBef>
                        <a:spcAft>
                          <a:spcPts val="0"/>
                        </a:spcAft>
                      </a:pPr>
                      <a:r>
                        <a:rPr lang="en-US" sz="1700" dirty="0">
                          <a:effectLst/>
                        </a:rPr>
                        <a:t>1,983 after removing invalid trips</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622432510"/>
                  </a:ext>
                </a:extLst>
              </a:tr>
              <a:tr h="566158">
                <a:tc>
                  <a:txBody>
                    <a:bodyPr/>
                    <a:lstStyle/>
                    <a:p>
                      <a:pPr marL="0" marR="0" algn="ctr">
                        <a:lnSpc>
                          <a:spcPct val="115000"/>
                        </a:lnSpc>
                        <a:spcBef>
                          <a:spcPts val="0"/>
                        </a:spcBef>
                        <a:spcAft>
                          <a:spcPts val="0"/>
                        </a:spcAft>
                      </a:pPr>
                      <a:r>
                        <a:rPr lang="en-US" sz="1700">
                          <a:effectLst/>
                        </a:rPr>
                        <a:t>Study Duration per Participant</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a:tc>
                <a:tc>
                  <a:txBody>
                    <a:bodyPr/>
                    <a:lstStyle/>
                    <a:p>
                      <a:pPr marL="0" marR="0" algn="ctr">
                        <a:lnSpc>
                          <a:spcPct val="115000"/>
                        </a:lnSpc>
                        <a:spcBef>
                          <a:spcPts val="0"/>
                        </a:spcBef>
                        <a:spcAft>
                          <a:spcPts val="0"/>
                        </a:spcAft>
                      </a:pPr>
                      <a:r>
                        <a:rPr lang="en-US" sz="1700" dirty="0">
                          <a:effectLst/>
                        </a:rPr>
                        <a:t>Mean=88.57 weeks, SD= 35.32, range=16.99 to 140.14 weeks</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a:tc>
                <a:tc>
                  <a:txBody>
                    <a:bodyPr/>
                    <a:lstStyle/>
                    <a:p>
                      <a:pPr marL="0" marR="0" algn="ctr">
                        <a:lnSpc>
                          <a:spcPct val="115000"/>
                        </a:lnSpc>
                        <a:spcBef>
                          <a:spcPts val="0"/>
                        </a:spcBef>
                        <a:spcAft>
                          <a:spcPts val="0"/>
                        </a:spcAft>
                      </a:pPr>
                      <a:r>
                        <a:rPr lang="en-US" sz="1700" dirty="0">
                          <a:effectLst/>
                        </a:rPr>
                        <a:t>6 weeks</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1101765915"/>
                  </a:ext>
                </a:extLst>
              </a:tr>
              <a:tr h="498172">
                <a:tc>
                  <a:txBody>
                    <a:bodyPr/>
                    <a:lstStyle/>
                    <a:p>
                      <a:pPr marL="0" marR="0" algn="ctr">
                        <a:lnSpc>
                          <a:spcPct val="115000"/>
                        </a:lnSpc>
                        <a:spcBef>
                          <a:spcPts val="0"/>
                        </a:spcBef>
                        <a:spcAft>
                          <a:spcPts val="0"/>
                        </a:spcAft>
                      </a:pPr>
                      <a:r>
                        <a:rPr lang="en-US" sz="1700" dirty="0">
                          <a:effectLst/>
                        </a:rPr>
                        <a:t>Kilometers Traveled</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a:tc>
                <a:tc>
                  <a:txBody>
                    <a:bodyPr/>
                    <a:lstStyle/>
                    <a:p>
                      <a:pPr marL="0" marR="0" algn="ctr">
                        <a:lnSpc>
                          <a:spcPct val="115000"/>
                        </a:lnSpc>
                        <a:spcBef>
                          <a:spcPts val="0"/>
                        </a:spcBef>
                        <a:spcAft>
                          <a:spcPts val="0"/>
                        </a:spcAft>
                      </a:pPr>
                      <a:r>
                        <a:rPr lang="en-US" sz="1700" dirty="0">
                          <a:effectLst/>
                        </a:rPr>
                        <a:t>376,292.98</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a:tc>
                <a:tc>
                  <a:txBody>
                    <a:bodyPr/>
                    <a:lstStyle/>
                    <a:p>
                      <a:pPr marL="0" marR="0" algn="ctr">
                        <a:lnSpc>
                          <a:spcPct val="115000"/>
                        </a:lnSpc>
                        <a:spcBef>
                          <a:spcPts val="0"/>
                        </a:spcBef>
                        <a:spcAft>
                          <a:spcPts val="0"/>
                        </a:spcAft>
                      </a:pPr>
                      <a:r>
                        <a:rPr lang="en-US" sz="1700" dirty="0">
                          <a:effectLst/>
                        </a:rPr>
                        <a:t>23,026.35</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4185448792"/>
                  </a:ext>
                </a:extLst>
              </a:tr>
            </a:tbl>
          </a:graphicData>
        </a:graphic>
      </p:graphicFrame>
      <p:sp>
        <p:nvSpPr>
          <p:cNvPr id="4" name="Slide Number Placeholder 3">
            <a:extLst>
              <a:ext uri="{FF2B5EF4-FFF2-40B4-BE49-F238E27FC236}">
                <a16:creationId xmlns:a16="http://schemas.microsoft.com/office/drawing/2014/main" id="{FE2443A6-2B95-4BAC-BB10-7A3BA122A8E9}"/>
              </a:ext>
            </a:extLst>
          </p:cNvPr>
          <p:cNvSpPr>
            <a:spLocks noGrp="1"/>
          </p:cNvSpPr>
          <p:nvPr>
            <p:ph type="sldNum" sz="quarter" idx="4"/>
          </p:nvPr>
        </p:nvSpPr>
        <p:spPr>
          <a:prstGeom prst="rect">
            <a:avLst/>
          </a:prstGeom>
        </p:spPr>
        <p:txBody>
          <a:bodyPr vert="horz" lIns="91440" tIns="45720" rIns="91440" bIns="45720" rtlCol="0" anchor="ctr">
            <a:normAutofit/>
          </a:bodyP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FC613656-4928-4723-9AEF-035DCBBEFF29}" type="slidenum">
              <a:rPr lang="en-US" smtClean="0"/>
              <a:pPr>
                <a:spcAft>
                  <a:spcPts val="600"/>
                </a:spcAft>
              </a:pPr>
              <a:t>24</a:t>
            </a:fld>
            <a:endParaRPr lang="en-US" dirty="0"/>
          </a:p>
        </p:txBody>
      </p:sp>
      <p:sp>
        <p:nvSpPr>
          <p:cNvPr id="8" name="TextBox 7">
            <a:extLst>
              <a:ext uri="{FF2B5EF4-FFF2-40B4-BE49-F238E27FC236}">
                <a16:creationId xmlns:a16="http://schemas.microsoft.com/office/drawing/2014/main" id="{1CC3B0E1-418E-46BC-8D6E-1A9D5F63D307}"/>
              </a:ext>
            </a:extLst>
          </p:cNvPr>
          <p:cNvSpPr txBox="1"/>
          <p:nvPr/>
        </p:nvSpPr>
        <p:spPr>
          <a:xfrm>
            <a:off x="519113" y="5550172"/>
            <a:ext cx="11242673" cy="366254"/>
          </a:xfrm>
          <a:prstGeom prst="rect">
            <a:avLst/>
          </a:prstGeom>
          <a:noFill/>
        </p:spPr>
        <p:txBody>
          <a:bodyPr wrap="square">
            <a:spAutoFit/>
          </a:bodyPr>
          <a:lstStyle/>
          <a:p>
            <a:pPr marL="0" marR="0">
              <a:lnSpc>
                <a:spcPct val="115000"/>
              </a:lnSpc>
              <a:spcBef>
                <a:spcPts val="0"/>
              </a:spcBef>
              <a:spcAft>
                <a:spcPts val="800"/>
              </a:spcAft>
            </a:pPr>
            <a:r>
              <a:rPr lang="en-US" sz="1600" dirty="0">
                <a:effectLst/>
                <a:latin typeface="Crimson Text"/>
                <a:ea typeface="SimSun" panose="02010600030101010101" pitchFamily="2" charset="-122"/>
                <a:cs typeface="Times New Roman" panose="02020603050405020304" pitchFamily="18" charset="0"/>
              </a:rPr>
              <a:t>* Invalid trip: the trips with mean speed in km/h = 0 / NA, distance in km = 0 / NA, or start hour = NA.</a:t>
            </a:r>
          </a:p>
        </p:txBody>
      </p:sp>
      <p:sp>
        <p:nvSpPr>
          <p:cNvPr id="10" name="TextBox 9">
            <a:extLst>
              <a:ext uri="{FF2B5EF4-FFF2-40B4-BE49-F238E27FC236}">
                <a16:creationId xmlns:a16="http://schemas.microsoft.com/office/drawing/2014/main" id="{7DA61081-D980-4137-B1A5-03CFEA3A3EA6}"/>
              </a:ext>
            </a:extLst>
          </p:cNvPr>
          <p:cNvSpPr txBox="1"/>
          <p:nvPr/>
        </p:nvSpPr>
        <p:spPr>
          <a:xfrm>
            <a:off x="519113" y="1754964"/>
            <a:ext cx="11242673" cy="369332"/>
          </a:xfrm>
          <a:prstGeom prst="rect">
            <a:avLst/>
          </a:prstGeom>
          <a:noFill/>
        </p:spPr>
        <p:txBody>
          <a:bodyPr wrap="square">
            <a:spAutoFit/>
          </a:bodyPr>
          <a:lstStyle/>
          <a:p>
            <a:pPr marL="0" marR="0" algn="ctr">
              <a:spcBef>
                <a:spcPts val="0"/>
              </a:spcBef>
              <a:spcAft>
                <a:spcPts val="600"/>
              </a:spcAft>
            </a:pPr>
            <a:r>
              <a:rPr lang="en-US" sz="1800" dirty="0">
                <a:effectLst/>
                <a:latin typeface="Crimson Text"/>
                <a:ea typeface="Times New Roman" panose="02020603050405020304" pitchFamily="18" charset="0"/>
              </a:rPr>
              <a:t>Table. SHRP 2_PENN and SMX Data Subsets </a:t>
            </a:r>
          </a:p>
        </p:txBody>
      </p:sp>
    </p:spTree>
    <p:extLst>
      <p:ext uri="{BB962C8B-B14F-4D97-AF65-F5344CB8AC3E}">
        <p14:creationId xmlns:p14="http://schemas.microsoft.com/office/powerpoint/2010/main" val="1232022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97C1D-7C2B-46D2-9AC6-CDFF7E68FB21}"/>
              </a:ext>
            </a:extLst>
          </p:cNvPr>
          <p:cNvSpPr>
            <a:spLocks noGrp="1"/>
          </p:cNvSpPr>
          <p:nvPr>
            <p:ph type="title"/>
          </p:nvPr>
        </p:nvSpPr>
        <p:spPr/>
        <p:txBody>
          <a:bodyPr/>
          <a:lstStyle/>
          <a:p>
            <a:r>
              <a:rPr lang="en-US" spc="450" dirty="0">
                <a:solidFill>
                  <a:schemeClr val="accent3">
                    <a:lumMod val="75000"/>
                  </a:schemeClr>
                </a:solidFill>
                <a:latin typeface="Acherus Grotesque Medium" panose="02000505000000020004" pitchFamily="2" charset="77"/>
                <a:cs typeface="Times New Roman" panose="02020603050405020304" pitchFamily="18" charset="0"/>
              </a:rPr>
              <a:t>SMX and SHRP 2 –Data</a:t>
            </a:r>
            <a:endParaRPr lang="en-US" dirty="0">
              <a:solidFill>
                <a:schemeClr val="accent3">
                  <a:lumMod val="75000"/>
                </a:schemeClr>
              </a:solidFill>
            </a:endParaRPr>
          </a:p>
        </p:txBody>
      </p:sp>
      <p:sp>
        <p:nvSpPr>
          <p:cNvPr id="3" name="Content Placeholder 2">
            <a:extLst>
              <a:ext uri="{FF2B5EF4-FFF2-40B4-BE49-F238E27FC236}">
                <a16:creationId xmlns:a16="http://schemas.microsoft.com/office/drawing/2014/main" id="{9C1E42F1-945E-4A59-8CD1-57771C3DCAFF}"/>
              </a:ext>
            </a:extLst>
          </p:cNvPr>
          <p:cNvSpPr>
            <a:spLocks noGrp="1"/>
          </p:cNvSpPr>
          <p:nvPr>
            <p:ph idx="1"/>
          </p:nvPr>
        </p:nvSpPr>
        <p:spPr>
          <a:xfrm>
            <a:off x="519546" y="1825625"/>
            <a:ext cx="4477364" cy="4351338"/>
          </a:xfrm>
        </p:spPr>
        <p:txBody>
          <a:bodyPr>
            <a:normAutofit/>
          </a:bodyPr>
          <a:lstStyle/>
          <a:p>
            <a:r>
              <a:rPr lang="en-US" sz="3200" dirty="0">
                <a:latin typeface="Crimson Text"/>
              </a:rPr>
              <a:t>Vehicle Data</a:t>
            </a:r>
          </a:p>
          <a:p>
            <a:pPr marL="578358" lvl="1" indent="-285750">
              <a:lnSpc>
                <a:spcPct val="100000"/>
              </a:lnSpc>
              <a:buFont typeface="Arial" panose="020B0604020202020204" pitchFamily="34" charset="0"/>
              <a:buChar char="•"/>
            </a:pPr>
            <a:r>
              <a:rPr lang="en-US" sz="2400" dirty="0">
                <a:latin typeface="Crimson Text"/>
              </a:rPr>
              <a:t>Acceleration data (3 axis)</a:t>
            </a:r>
          </a:p>
          <a:p>
            <a:pPr marL="578358" lvl="1" indent="-285750">
              <a:lnSpc>
                <a:spcPct val="100000"/>
              </a:lnSpc>
              <a:buFont typeface="Arial" panose="020B0604020202020204" pitchFamily="34" charset="0"/>
              <a:buChar char="•"/>
            </a:pPr>
            <a:r>
              <a:rPr lang="en-US" sz="2400" dirty="0">
                <a:latin typeface="Crimson Text"/>
              </a:rPr>
              <a:t>Rate sensors (3 axis)</a:t>
            </a:r>
          </a:p>
          <a:p>
            <a:pPr marL="578358" lvl="1" indent="-285750">
              <a:lnSpc>
                <a:spcPct val="100000"/>
              </a:lnSpc>
              <a:buFont typeface="Arial" panose="020B0604020202020204" pitchFamily="34" charset="0"/>
              <a:buChar char="•"/>
            </a:pPr>
            <a:r>
              <a:rPr lang="en-US" sz="2400" dirty="0">
                <a:latin typeface="Crimson Text"/>
              </a:rPr>
              <a:t>Turn signals</a:t>
            </a:r>
          </a:p>
          <a:p>
            <a:pPr marL="578358" lvl="1" indent="-285750">
              <a:lnSpc>
                <a:spcPct val="100000"/>
              </a:lnSpc>
              <a:buFont typeface="Arial" panose="020B0604020202020204" pitchFamily="34" charset="0"/>
              <a:buChar char="•"/>
            </a:pPr>
            <a:r>
              <a:rPr lang="en-US" sz="2400" dirty="0">
                <a:latin typeface="Crimson Text"/>
              </a:rPr>
              <a:t>GPS: latitude longitudinal, elevation, time, velocity</a:t>
            </a:r>
          </a:p>
          <a:p>
            <a:pPr marL="578358" lvl="1" indent="-285750">
              <a:lnSpc>
                <a:spcPct val="100000"/>
              </a:lnSpc>
              <a:buFont typeface="Arial" panose="020B0604020202020204" pitchFamily="34" charset="0"/>
              <a:buChar char="•"/>
            </a:pPr>
            <a:r>
              <a:rPr lang="en-US" sz="2400" dirty="0">
                <a:latin typeface="Crimson Text"/>
              </a:rPr>
              <a:t>Vehicle network data </a:t>
            </a:r>
          </a:p>
          <a:p>
            <a:pPr marL="761238" lvl="2" indent="-285750">
              <a:lnSpc>
                <a:spcPct val="100000"/>
              </a:lnSpc>
              <a:buFont typeface="Courier New" panose="02070309020205020404" pitchFamily="49" charset="0"/>
              <a:buChar char="o"/>
            </a:pPr>
            <a:r>
              <a:rPr lang="en-US" sz="2000" dirty="0">
                <a:latin typeface="Crimson Text"/>
              </a:rPr>
              <a:t>Accelerator, Brake pedal activation, Gear position, Steering wheel angle, etc.</a:t>
            </a:r>
            <a:endParaRPr lang="en-US" sz="2400" dirty="0">
              <a:latin typeface="Crimson Text"/>
            </a:endParaRPr>
          </a:p>
          <a:p>
            <a:endParaRPr lang="en-US" dirty="0"/>
          </a:p>
        </p:txBody>
      </p:sp>
      <p:sp>
        <p:nvSpPr>
          <p:cNvPr id="4" name="Slide Number Placeholder 3">
            <a:extLst>
              <a:ext uri="{FF2B5EF4-FFF2-40B4-BE49-F238E27FC236}">
                <a16:creationId xmlns:a16="http://schemas.microsoft.com/office/drawing/2014/main" id="{266ED583-E22B-4EF6-8DC1-B3D1224AF5B5}"/>
              </a:ext>
            </a:extLst>
          </p:cNvPr>
          <p:cNvSpPr>
            <a:spLocks noGrp="1"/>
          </p:cNvSpPr>
          <p:nvPr>
            <p:ph type="sldNum" sz="quarter" idx="4294967295"/>
          </p:nvPr>
        </p:nvSpPr>
        <p:spPr>
          <a:xfrm>
            <a:off x="10880725" y="6459538"/>
            <a:ext cx="131127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613656-4928-4723-9AEF-035DCBBEFF29}" type="slidenum">
              <a:rPr lang="en-US" smtClean="0"/>
              <a:pPr/>
              <a:t>25</a:t>
            </a:fld>
            <a:endParaRPr lang="en-US" dirty="0"/>
          </a:p>
        </p:txBody>
      </p:sp>
      <p:pic>
        <p:nvPicPr>
          <p:cNvPr id="6" name="Picture 5">
            <a:extLst>
              <a:ext uri="{FF2B5EF4-FFF2-40B4-BE49-F238E27FC236}">
                <a16:creationId xmlns:a16="http://schemas.microsoft.com/office/drawing/2014/main" id="{D77E1B16-322D-46A6-A818-94AC36B9DD8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2336" y="2132480"/>
            <a:ext cx="3346791" cy="2824515"/>
          </a:xfrm>
          <a:prstGeom prst="rect">
            <a:avLst/>
          </a:prstGeom>
          <a:noFill/>
        </p:spPr>
      </p:pic>
      <p:sp>
        <p:nvSpPr>
          <p:cNvPr id="7" name="TextBox 6">
            <a:extLst>
              <a:ext uri="{FF2B5EF4-FFF2-40B4-BE49-F238E27FC236}">
                <a16:creationId xmlns:a16="http://schemas.microsoft.com/office/drawing/2014/main" id="{DC23B1E4-D227-4576-B454-44B167C5B9B0}"/>
              </a:ext>
            </a:extLst>
          </p:cNvPr>
          <p:cNvSpPr txBox="1"/>
          <p:nvPr/>
        </p:nvSpPr>
        <p:spPr>
          <a:xfrm>
            <a:off x="5232336" y="4956995"/>
            <a:ext cx="3346791" cy="1169551"/>
          </a:xfrm>
          <a:prstGeom prst="rect">
            <a:avLst/>
          </a:prstGeom>
          <a:noFill/>
        </p:spPr>
        <p:txBody>
          <a:bodyPr wrap="square" rtlCol="0">
            <a:spAutoFit/>
          </a:bodyPr>
          <a:lstStyle/>
          <a:p>
            <a:r>
              <a:rPr lang="en-US" sz="1400" dirty="0"/>
              <a:t>Forward view (upper left), the driver’s face (upper right), downward view of the instrument panel and the driver (lower left), foot on the brake (lower left), and rear view (lower left)</a:t>
            </a:r>
          </a:p>
        </p:txBody>
      </p:sp>
      <p:pic>
        <p:nvPicPr>
          <p:cNvPr id="8" name="Content Placeholder 4">
            <a:extLst>
              <a:ext uri="{FF2B5EF4-FFF2-40B4-BE49-F238E27FC236}">
                <a16:creationId xmlns:a16="http://schemas.microsoft.com/office/drawing/2014/main" id="{6C902013-1643-5C4E-B2F2-E74F13F47C16}"/>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9145866" y="2132480"/>
            <a:ext cx="2821058" cy="2834365"/>
          </a:xfrm>
          <a:prstGeom prst="rect">
            <a:avLst/>
          </a:prstGeom>
          <a:noFill/>
          <a:ln>
            <a:noFill/>
          </a:ln>
        </p:spPr>
      </p:pic>
      <p:sp>
        <p:nvSpPr>
          <p:cNvPr id="9" name="TextBox 8">
            <a:extLst>
              <a:ext uri="{FF2B5EF4-FFF2-40B4-BE49-F238E27FC236}">
                <a16:creationId xmlns:a16="http://schemas.microsoft.com/office/drawing/2014/main" id="{F7B9FA36-A262-514C-A211-91ABD41AA383}"/>
              </a:ext>
            </a:extLst>
          </p:cNvPr>
          <p:cNvSpPr txBox="1"/>
          <p:nvPr/>
        </p:nvSpPr>
        <p:spPr>
          <a:xfrm>
            <a:off x="9145866" y="4956995"/>
            <a:ext cx="2821058" cy="954107"/>
          </a:xfrm>
          <a:prstGeom prst="rect">
            <a:avLst/>
          </a:prstGeom>
          <a:noFill/>
        </p:spPr>
        <p:txBody>
          <a:bodyPr wrap="square" rtlCol="0">
            <a:spAutoFit/>
          </a:bodyPr>
          <a:lstStyle/>
          <a:p>
            <a:r>
              <a:rPr lang="en-US" sz="1400" dirty="0"/>
              <a:t>Dashboard views of Audi</a:t>
            </a:r>
            <a:r>
              <a:rPr lang="en-US" sz="1400" dirty="0" smtClean="0"/>
              <a:t>( upper </a:t>
            </a:r>
            <a:r>
              <a:rPr lang="en-US" sz="1400" dirty="0"/>
              <a:t>left), Infinity (upper right), Mercedes (lower left) and Volvo (lower right)</a:t>
            </a:r>
          </a:p>
        </p:txBody>
      </p:sp>
    </p:spTree>
    <p:extLst>
      <p:ext uri="{BB962C8B-B14F-4D97-AF65-F5344CB8AC3E}">
        <p14:creationId xmlns:p14="http://schemas.microsoft.com/office/powerpoint/2010/main" val="2951438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B07D0-E3F3-456B-A451-4A4DA140734F}"/>
              </a:ext>
            </a:extLst>
          </p:cNvPr>
          <p:cNvSpPr>
            <a:spLocks noGrp="1"/>
          </p:cNvSpPr>
          <p:nvPr>
            <p:ph type="title"/>
          </p:nvPr>
        </p:nvSpPr>
        <p:spPr/>
        <p:txBody>
          <a:bodyPr/>
          <a:lstStyle/>
          <a:p>
            <a:r>
              <a:rPr lang="en-US" spc="450" dirty="0">
                <a:solidFill>
                  <a:schemeClr val="accent3">
                    <a:lumMod val="75000"/>
                  </a:schemeClr>
                </a:solidFill>
                <a:latin typeface="Acherus Grotesque Medium" panose="02000505000000020004" pitchFamily="2" charset="77"/>
                <a:cs typeface="Times New Roman" panose="02020603050405020304" pitchFamily="18" charset="0"/>
              </a:rPr>
              <a:t>Mobility Analysis</a:t>
            </a:r>
            <a:endParaRPr lang="en-US" dirty="0">
              <a:solidFill>
                <a:schemeClr val="accent3">
                  <a:lumMod val="75000"/>
                </a:schemeClr>
              </a:solidFill>
            </a:endParaRPr>
          </a:p>
        </p:txBody>
      </p:sp>
      <p:sp>
        <p:nvSpPr>
          <p:cNvPr id="3" name="Content Placeholder 2">
            <a:extLst>
              <a:ext uri="{FF2B5EF4-FFF2-40B4-BE49-F238E27FC236}">
                <a16:creationId xmlns:a16="http://schemas.microsoft.com/office/drawing/2014/main" id="{067E9BF4-718C-43A3-92F4-4B79B3C31FCC}"/>
              </a:ext>
            </a:extLst>
          </p:cNvPr>
          <p:cNvSpPr>
            <a:spLocks noGrp="1"/>
          </p:cNvSpPr>
          <p:nvPr>
            <p:ph idx="1"/>
          </p:nvPr>
        </p:nvSpPr>
        <p:spPr>
          <a:xfrm>
            <a:off x="519545" y="1825623"/>
            <a:ext cx="11242963" cy="2804434"/>
          </a:xfrm>
        </p:spPr>
        <p:txBody>
          <a:bodyPr>
            <a:normAutofit lnSpcReduction="10000"/>
          </a:bodyPr>
          <a:lstStyle/>
          <a:p>
            <a:pPr>
              <a:lnSpc>
                <a:spcPct val="115000"/>
              </a:lnSpc>
              <a:spcBef>
                <a:spcPts val="0"/>
              </a:spcBef>
              <a:spcAft>
                <a:spcPts val="1000"/>
              </a:spcAft>
            </a:pPr>
            <a:r>
              <a:rPr lang="en-US" dirty="0"/>
              <a:t>How does driving with an ADAS-equipped vehicle influence the types of trips driven by seniors (e.g., when they drive, how long they drive)?</a:t>
            </a:r>
          </a:p>
          <a:p>
            <a:pPr>
              <a:lnSpc>
                <a:spcPct val="115000"/>
              </a:lnSpc>
              <a:spcBef>
                <a:spcPts val="0"/>
              </a:spcBef>
              <a:spcAft>
                <a:spcPts val="1000"/>
              </a:spcAft>
            </a:pPr>
            <a:r>
              <a:rPr lang="en-US" dirty="0"/>
              <a:t>Mobility was evaluated by comparisons between SHRP2 vs SMX in terms of:</a:t>
            </a:r>
          </a:p>
          <a:p>
            <a:pPr marL="914400" lvl="1" indent="-457200">
              <a:lnSpc>
                <a:spcPct val="115000"/>
              </a:lnSpc>
              <a:spcBef>
                <a:spcPts val="0"/>
              </a:spcBef>
              <a:spcAft>
                <a:spcPts val="1000"/>
              </a:spcAft>
              <a:buFont typeface="+mj-lt"/>
              <a:buAutoNum type="arabicPeriod"/>
            </a:pPr>
            <a:r>
              <a:rPr lang="en-US" dirty="0"/>
              <a:t>Overall driving exposure, and </a:t>
            </a:r>
          </a:p>
          <a:p>
            <a:pPr marL="914400" lvl="1" indent="-457200">
              <a:lnSpc>
                <a:spcPct val="115000"/>
              </a:lnSpc>
              <a:spcBef>
                <a:spcPts val="0"/>
              </a:spcBef>
              <a:spcAft>
                <a:spcPts val="1000"/>
              </a:spcAft>
              <a:buFont typeface="+mj-lt"/>
              <a:buAutoNum type="arabicPeriod"/>
            </a:pPr>
            <a:r>
              <a:rPr lang="en-US" dirty="0"/>
              <a:t>Driving patterns to answer the research question:</a:t>
            </a:r>
          </a:p>
          <a:p>
            <a:pPr marL="0" marR="0" indent="0">
              <a:lnSpc>
                <a:spcPct val="115000"/>
              </a:lnSpc>
              <a:spcBef>
                <a:spcPts val="0"/>
              </a:spcBef>
              <a:spcAft>
                <a:spcPts val="1000"/>
              </a:spcAft>
              <a:buNone/>
            </a:pPr>
            <a:endParaRPr lang="en-US" dirty="0"/>
          </a:p>
          <a:p>
            <a:pPr marL="0" marR="0" indent="0">
              <a:lnSpc>
                <a:spcPct val="115000"/>
              </a:lnSpc>
              <a:spcBef>
                <a:spcPts val="0"/>
              </a:spcBef>
              <a:spcAft>
                <a:spcPts val="1000"/>
              </a:spcAft>
              <a:buNone/>
            </a:pPr>
            <a:endParaRPr lang="en-US" dirty="0"/>
          </a:p>
        </p:txBody>
      </p:sp>
      <p:sp>
        <p:nvSpPr>
          <p:cNvPr id="4" name="Slide Number Placeholder 3">
            <a:extLst>
              <a:ext uri="{FF2B5EF4-FFF2-40B4-BE49-F238E27FC236}">
                <a16:creationId xmlns:a16="http://schemas.microsoft.com/office/drawing/2014/main" id="{A711B874-DF0A-48AB-88A0-A269ADA27825}"/>
              </a:ext>
            </a:extLst>
          </p:cNvPr>
          <p:cNvSpPr>
            <a:spLocks noGrp="1"/>
          </p:cNvSpPr>
          <p:nvPr>
            <p:ph type="sldNum" sz="quarter" idx="4294967295"/>
          </p:nvPr>
        </p:nvSpPr>
        <p:spPr>
          <a:xfrm>
            <a:off x="10880725" y="6459538"/>
            <a:ext cx="131127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613656-4928-4723-9AEF-035DCBBEFF29}" type="slidenum">
              <a:rPr lang="en-US" smtClean="0"/>
              <a:pPr/>
              <a:t>26</a:t>
            </a:fld>
            <a:endParaRPr lang="en-US" dirty="0"/>
          </a:p>
        </p:txBody>
      </p:sp>
      <p:graphicFrame>
        <p:nvGraphicFramePr>
          <p:cNvPr id="6" name="Table 6">
            <a:extLst>
              <a:ext uri="{FF2B5EF4-FFF2-40B4-BE49-F238E27FC236}">
                <a16:creationId xmlns:a16="http://schemas.microsoft.com/office/drawing/2014/main" id="{FA9B10CE-4473-B94E-BE8B-78010510DD31}"/>
              </a:ext>
            </a:extLst>
          </p:cNvPr>
          <p:cNvGraphicFramePr>
            <a:graphicFrameLocks noGrp="1"/>
          </p:cNvGraphicFramePr>
          <p:nvPr>
            <p:extLst>
              <p:ext uri="{D42A27DB-BD31-4B8C-83A1-F6EECF244321}">
                <p14:modId xmlns:p14="http://schemas.microsoft.com/office/powerpoint/2010/main" val="3324873783"/>
              </p:ext>
            </p:extLst>
          </p:nvPr>
        </p:nvGraphicFramePr>
        <p:xfrm>
          <a:off x="1204686" y="4484914"/>
          <a:ext cx="10557822" cy="2043800"/>
        </p:xfrm>
        <a:graphic>
          <a:graphicData uri="http://schemas.openxmlformats.org/drawingml/2006/table">
            <a:tbl>
              <a:tblPr firstRow="1" bandRow="1">
                <a:tableStyleId>{5C22544A-7EE6-4342-B048-85BDC9FD1C3A}</a:tableStyleId>
              </a:tblPr>
              <a:tblGrid>
                <a:gridCol w="4159874">
                  <a:extLst>
                    <a:ext uri="{9D8B030D-6E8A-4147-A177-3AD203B41FA5}">
                      <a16:colId xmlns:a16="http://schemas.microsoft.com/office/drawing/2014/main" val="1039441990"/>
                    </a:ext>
                  </a:extLst>
                </a:gridCol>
                <a:gridCol w="6397948">
                  <a:extLst>
                    <a:ext uri="{9D8B030D-6E8A-4147-A177-3AD203B41FA5}">
                      <a16:colId xmlns:a16="http://schemas.microsoft.com/office/drawing/2014/main" val="4243029395"/>
                    </a:ext>
                  </a:extLst>
                </a:gridCol>
              </a:tblGrid>
              <a:tr h="420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Crimson Text"/>
                          <a:ea typeface="SimHei" panose="02010609060101010101" pitchFamily="49" charset="-122"/>
                          <a:cs typeface="Times New Roman" panose="02020603050405020304" pitchFamily="18" charset="0"/>
                        </a:rPr>
                        <a:t>Driving exposure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Crimson Text"/>
                          <a:ea typeface="SimHei" panose="02010609060101010101" pitchFamily="49" charset="-122"/>
                          <a:cs typeface="Times New Roman" panose="02020603050405020304" pitchFamily="18" charset="0"/>
                        </a:rPr>
                        <a:t>Driving pattern </a:t>
                      </a:r>
                    </a:p>
                  </a:txBody>
                  <a:tcPr/>
                </a:tc>
                <a:extLst>
                  <a:ext uri="{0D108BD9-81ED-4DB2-BD59-A6C34878D82A}">
                    <a16:rowId xmlns:a16="http://schemas.microsoft.com/office/drawing/2014/main" val="2011766955"/>
                  </a:ext>
                </a:extLst>
              </a:tr>
              <a:tr h="1617080">
                <a:tc>
                  <a:txBody>
                    <a:bodyPr/>
                    <a:lstStyle/>
                    <a:p>
                      <a:pPr marL="285750" indent="-285750">
                        <a:buFont typeface="Arial" panose="020B0604020202020204" pitchFamily="34" charset="0"/>
                        <a:buChar char="•"/>
                      </a:pPr>
                      <a:r>
                        <a:rPr lang="en-US" sz="2200" dirty="0">
                          <a:latin typeface="Crimson Text" panose="02000503000000000000" pitchFamily="2" charset="0"/>
                        </a:rPr>
                        <a:t>Number of trips per week</a:t>
                      </a:r>
                    </a:p>
                    <a:p>
                      <a:pPr marL="285750" indent="-285750">
                        <a:buFont typeface="Arial" panose="020B0604020202020204" pitchFamily="34" charset="0"/>
                        <a:buChar char="•"/>
                      </a:pPr>
                      <a:r>
                        <a:rPr lang="en-US" sz="2200" dirty="0">
                          <a:latin typeface="Crimson Text" panose="02000503000000000000" pitchFamily="2" charset="0"/>
                        </a:rPr>
                        <a:t>Distance driven per week</a:t>
                      </a:r>
                    </a:p>
                    <a:p>
                      <a:endParaRPr lang="en-US" sz="2200" dirty="0"/>
                    </a:p>
                  </a:txBody>
                  <a:tcPr/>
                </a:tc>
                <a:tc>
                  <a:txBody>
                    <a:bodyPr/>
                    <a:lstStyle/>
                    <a:p>
                      <a:pPr marL="285750" indent="-285750">
                        <a:buFont typeface="Arial" panose="020B0604020202020204" pitchFamily="34" charset="0"/>
                        <a:buChar char="•"/>
                      </a:pPr>
                      <a:r>
                        <a:rPr lang="en-US" sz="2200" dirty="0">
                          <a:latin typeface="Crimson Text" panose="02000503000000000000" pitchFamily="2" charset="0"/>
                        </a:rPr>
                        <a:t>Percentage of trips during nighttime</a:t>
                      </a:r>
                    </a:p>
                    <a:p>
                      <a:pPr marL="285750" indent="-285750">
                        <a:buFont typeface="Arial" panose="020B0604020202020204" pitchFamily="34" charset="0"/>
                        <a:buChar char="•"/>
                      </a:pPr>
                      <a:r>
                        <a:rPr lang="en-US" sz="2200" dirty="0">
                          <a:latin typeface="Crimson Text" panose="02000503000000000000" pitchFamily="2" charset="0"/>
                        </a:rPr>
                        <a:t>Percentage of trips during rush hour traffic</a:t>
                      </a:r>
                    </a:p>
                    <a:p>
                      <a:pPr marL="285750" indent="-285750">
                        <a:buFont typeface="Arial" panose="020B0604020202020204" pitchFamily="34" charset="0"/>
                        <a:buChar char="•"/>
                      </a:pPr>
                      <a:r>
                        <a:rPr lang="en-US" sz="2200" dirty="0">
                          <a:latin typeface="Crimson Text" panose="02000503000000000000" pitchFamily="2" charset="0"/>
                        </a:rPr>
                        <a:t>Percentage of long-distance trips</a:t>
                      </a:r>
                    </a:p>
                    <a:p>
                      <a:pPr marL="285750" indent="-285750">
                        <a:buFont typeface="Arial" panose="020B0604020202020204" pitchFamily="34" charset="0"/>
                        <a:buChar char="•"/>
                      </a:pPr>
                      <a:r>
                        <a:rPr lang="en-US" sz="2200" dirty="0">
                          <a:latin typeface="Crimson Text" panose="02000503000000000000" pitchFamily="2" charset="0"/>
                        </a:rPr>
                        <a:t>Percentage of trips on high-speed roads</a:t>
                      </a:r>
                    </a:p>
                  </a:txBody>
                  <a:tcPr/>
                </a:tc>
                <a:extLst>
                  <a:ext uri="{0D108BD9-81ED-4DB2-BD59-A6C34878D82A}">
                    <a16:rowId xmlns:a16="http://schemas.microsoft.com/office/drawing/2014/main" val="1215562095"/>
                  </a:ext>
                </a:extLst>
              </a:tr>
            </a:tbl>
          </a:graphicData>
        </a:graphic>
      </p:graphicFrame>
    </p:spTree>
    <p:extLst>
      <p:ext uri="{BB962C8B-B14F-4D97-AF65-F5344CB8AC3E}">
        <p14:creationId xmlns:p14="http://schemas.microsoft.com/office/powerpoint/2010/main" val="2838364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B6CF8-DFA7-4D41-9993-504A6BC75579}"/>
              </a:ext>
            </a:extLst>
          </p:cNvPr>
          <p:cNvSpPr>
            <a:spLocks noGrp="1"/>
          </p:cNvSpPr>
          <p:nvPr>
            <p:ph type="title"/>
          </p:nvPr>
        </p:nvSpPr>
        <p:spPr/>
        <p:txBody>
          <a:bodyPr/>
          <a:lstStyle/>
          <a:p>
            <a:r>
              <a:rPr lang="en-US" spc="450" dirty="0">
                <a:solidFill>
                  <a:schemeClr val="accent3">
                    <a:lumMod val="75000"/>
                  </a:schemeClr>
                </a:solidFill>
                <a:cs typeface="Times New Roman" panose="02020603050405020304" pitchFamily="18" charset="0"/>
              </a:rPr>
              <a:t>Mobility Results</a:t>
            </a:r>
            <a:endParaRPr lang="en-US" dirty="0">
              <a:solidFill>
                <a:schemeClr val="accent3">
                  <a:lumMod val="75000"/>
                </a:schemeClr>
              </a:solidFill>
            </a:endParaRPr>
          </a:p>
        </p:txBody>
      </p:sp>
      <p:sp>
        <p:nvSpPr>
          <p:cNvPr id="4" name="Slide Number Placeholder 3">
            <a:extLst>
              <a:ext uri="{FF2B5EF4-FFF2-40B4-BE49-F238E27FC236}">
                <a16:creationId xmlns:a16="http://schemas.microsoft.com/office/drawing/2014/main" id="{D81742D8-B122-4AE7-AF86-4BB3CCE92726}"/>
              </a:ext>
            </a:extLst>
          </p:cNvPr>
          <p:cNvSpPr>
            <a:spLocks noGrp="1"/>
          </p:cNvSpPr>
          <p:nvPr>
            <p:ph type="sldNum" sz="quarter" idx="4294967295"/>
          </p:nvPr>
        </p:nvSpPr>
        <p:spPr>
          <a:xfrm>
            <a:off x="10880725" y="6459538"/>
            <a:ext cx="131127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613656-4928-4723-9AEF-035DCBBEFF29}" type="slidenum">
              <a:rPr lang="en-US" smtClean="0"/>
              <a:pPr/>
              <a:t>27</a:t>
            </a:fld>
            <a:endParaRPr lang="en-US" dirty="0"/>
          </a:p>
        </p:txBody>
      </p:sp>
      <p:sp>
        <p:nvSpPr>
          <p:cNvPr id="10" name="TextBox 9">
            <a:extLst>
              <a:ext uri="{FF2B5EF4-FFF2-40B4-BE49-F238E27FC236}">
                <a16:creationId xmlns:a16="http://schemas.microsoft.com/office/drawing/2014/main" id="{C6CC1AE4-C10E-4E16-8318-F8ABE0B3AB48}"/>
              </a:ext>
            </a:extLst>
          </p:cNvPr>
          <p:cNvSpPr txBox="1"/>
          <p:nvPr/>
        </p:nvSpPr>
        <p:spPr>
          <a:xfrm>
            <a:off x="1097280" y="1825625"/>
            <a:ext cx="9906197" cy="369332"/>
          </a:xfrm>
          <a:prstGeom prst="rect">
            <a:avLst/>
          </a:prstGeom>
          <a:noFill/>
        </p:spPr>
        <p:txBody>
          <a:bodyPr wrap="square">
            <a:spAutoFit/>
          </a:bodyPr>
          <a:lstStyle/>
          <a:p>
            <a:pPr marL="0" marR="0" algn="ctr">
              <a:spcBef>
                <a:spcPts val="1200"/>
              </a:spcBef>
              <a:spcAft>
                <a:spcPts val="60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rPr>
              <a:t>Mobility Analysis Statistical Results (Sample Size: 30 for SHRP 2_PENN, 18 for SMX)</a:t>
            </a:r>
          </a:p>
        </p:txBody>
      </p:sp>
      <p:sp>
        <p:nvSpPr>
          <p:cNvPr id="12" name="TextBox 11">
            <a:extLst>
              <a:ext uri="{FF2B5EF4-FFF2-40B4-BE49-F238E27FC236}">
                <a16:creationId xmlns:a16="http://schemas.microsoft.com/office/drawing/2014/main" id="{FD96DFA3-7983-4F2C-A54A-8A5AA3CFE819}"/>
              </a:ext>
            </a:extLst>
          </p:cNvPr>
          <p:cNvSpPr txBox="1"/>
          <p:nvPr/>
        </p:nvSpPr>
        <p:spPr>
          <a:xfrm>
            <a:off x="519113" y="4725178"/>
            <a:ext cx="11242673" cy="385362"/>
          </a:xfrm>
          <a:prstGeom prst="rect">
            <a:avLst/>
          </a:prstGeom>
          <a:noFill/>
        </p:spPr>
        <p:txBody>
          <a:bodyPr wrap="square">
            <a:spAutoFit/>
          </a:bodyPr>
          <a:lstStyle/>
          <a:p>
            <a:pPr marL="0" marR="0">
              <a:lnSpc>
                <a:spcPct val="115000"/>
              </a:lnSpc>
              <a:spcBef>
                <a:spcPts val="0"/>
              </a:spcBef>
              <a:spcAft>
                <a:spcPts val="800"/>
              </a:spcAft>
            </a:pP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Note:</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 Welch’s </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-test; </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U</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 Mann-Whitney-Wilcoxon test</a:t>
            </a:r>
            <a:endParaRPr lang="en-US" sz="2800" dirty="0">
              <a:effectLst/>
              <a:latin typeface="Times New Roman" panose="02020603050405020304" pitchFamily="18" charset="0"/>
              <a:ea typeface="SimSun" panose="02010600030101010101" pitchFamily="2" charset="-122"/>
              <a:cs typeface="Times New Roman" panose="02020603050405020304" pitchFamily="18" charset="0"/>
            </a:endParaRPr>
          </a:p>
        </p:txBody>
      </p:sp>
      <p:graphicFrame>
        <p:nvGraphicFramePr>
          <p:cNvPr id="9" name="Content Placeholder 8">
            <a:extLst>
              <a:ext uri="{FF2B5EF4-FFF2-40B4-BE49-F238E27FC236}">
                <a16:creationId xmlns:a16="http://schemas.microsoft.com/office/drawing/2014/main" id="{DCAE23AA-F213-044B-8FE6-5BA0A46A80AE}"/>
              </a:ext>
            </a:extLst>
          </p:cNvPr>
          <p:cNvGraphicFramePr>
            <a:graphicFrameLocks noGrp="1"/>
          </p:cNvGraphicFramePr>
          <p:nvPr>
            <p:ph idx="1"/>
            <p:extLst>
              <p:ext uri="{D42A27DB-BD31-4B8C-83A1-F6EECF244321}">
                <p14:modId xmlns:p14="http://schemas.microsoft.com/office/powerpoint/2010/main" val="701307019"/>
              </p:ext>
            </p:extLst>
          </p:nvPr>
        </p:nvGraphicFramePr>
        <p:xfrm>
          <a:off x="519113" y="2194957"/>
          <a:ext cx="11242673" cy="2540508"/>
        </p:xfrm>
        <a:graphic>
          <a:graphicData uri="http://schemas.openxmlformats.org/drawingml/2006/table">
            <a:tbl>
              <a:tblPr firstRow="1" bandRow="1">
                <a:tableStyleId>{5C22544A-7EE6-4342-B048-85BDC9FD1C3A}</a:tableStyleId>
              </a:tblPr>
              <a:tblGrid>
                <a:gridCol w="4744016">
                  <a:extLst>
                    <a:ext uri="{9D8B030D-6E8A-4147-A177-3AD203B41FA5}">
                      <a16:colId xmlns:a16="http://schemas.microsoft.com/office/drawing/2014/main" val="1120693428"/>
                    </a:ext>
                  </a:extLst>
                </a:gridCol>
                <a:gridCol w="2109015">
                  <a:extLst>
                    <a:ext uri="{9D8B030D-6E8A-4147-A177-3AD203B41FA5}">
                      <a16:colId xmlns:a16="http://schemas.microsoft.com/office/drawing/2014/main" val="1901731621"/>
                    </a:ext>
                  </a:extLst>
                </a:gridCol>
                <a:gridCol w="2985068">
                  <a:extLst>
                    <a:ext uri="{9D8B030D-6E8A-4147-A177-3AD203B41FA5}">
                      <a16:colId xmlns:a16="http://schemas.microsoft.com/office/drawing/2014/main" val="615883087"/>
                    </a:ext>
                  </a:extLst>
                </a:gridCol>
                <a:gridCol w="1404574">
                  <a:extLst>
                    <a:ext uri="{9D8B030D-6E8A-4147-A177-3AD203B41FA5}">
                      <a16:colId xmlns:a16="http://schemas.microsoft.com/office/drawing/2014/main" val="1473156192"/>
                    </a:ext>
                  </a:extLst>
                </a:gridCol>
              </a:tblGrid>
              <a:tr h="257674">
                <a:tc>
                  <a:txBody>
                    <a:bodyPr/>
                    <a:lstStyle/>
                    <a:p>
                      <a:pPr marL="0" marR="0" algn="ctr">
                        <a:lnSpc>
                          <a:spcPct val="115000"/>
                        </a:lnSpc>
                        <a:spcBef>
                          <a:spcPts val="0"/>
                        </a:spcBef>
                        <a:spcAft>
                          <a:spcPts val="0"/>
                        </a:spcAft>
                      </a:pPr>
                      <a:r>
                        <a:rPr lang="en-US" sz="1800" b="1" dirty="0">
                          <a:solidFill>
                            <a:schemeClr val="tx1"/>
                          </a:solidFill>
                          <a:effectLst/>
                          <a:latin typeface="Crimson Text"/>
                          <a:ea typeface="SimSun" panose="02010600030101010101" pitchFamily="2" charset="-122"/>
                          <a:cs typeface="Times New Roman" panose="02020603050405020304" pitchFamily="18" charset="0"/>
                        </a:rPr>
                        <a:t>Measure</a:t>
                      </a:r>
                      <a:endParaRPr lang="en-US" sz="1800" dirty="0">
                        <a:solidFill>
                          <a:schemeClr val="tx1"/>
                        </a:solidFill>
                        <a:effectLst/>
                        <a:latin typeface="Crimson Text"/>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b="1">
                          <a:solidFill>
                            <a:schemeClr val="tx1"/>
                          </a:solidFill>
                          <a:effectLst/>
                          <a:latin typeface="Crimson Text"/>
                          <a:ea typeface="SimSun" panose="02010600030101010101" pitchFamily="2" charset="-122"/>
                          <a:cs typeface="Times New Roman" panose="02020603050405020304" pitchFamily="18" charset="0"/>
                        </a:rPr>
                        <a:t>Test Statistics</a:t>
                      </a:r>
                      <a:endParaRPr lang="en-US" sz="1800">
                        <a:solidFill>
                          <a:schemeClr val="tx1"/>
                        </a:solidFill>
                        <a:effectLst/>
                        <a:latin typeface="Crimson Text"/>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b="1" dirty="0">
                          <a:solidFill>
                            <a:schemeClr val="tx1"/>
                          </a:solidFill>
                          <a:effectLst/>
                          <a:latin typeface="Crimson Text"/>
                          <a:ea typeface="SimSun" panose="02010600030101010101" pitchFamily="2" charset="-122"/>
                          <a:cs typeface="Times New Roman" panose="02020603050405020304" pitchFamily="18" charset="0"/>
                        </a:rPr>
                        <a:t>Degrees of Freedom</a:t>
                      </a:r>
                      <a:endParaRPr lang="en-US" sz="1800" dirty="0">
                        <a:solidFill>
                          <a:schemeClr val="tx1"/>
                        </a:solidFill>
                        <a:effectLst/>
                        <a:latin typeface="Crimson Text"/>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b="1" i="1">
                          <a:solidFill>
                            <a:schemeClr val="tx1"/>
                          </a:solidFill>
                          <a:effectLst/>
                          <a:latin typeface="Crimson Text"/>
                          <a:ea typeface="SimSun" panose="02010600030101010101" pitchFamily="2" charset="-122"/>
                          <a:cs typeface="Times New Roman" panose="02020603050405020304" pitchFamily="18" charset="0"/>
                        </a:rPr>
                        <a:t>P</a:t>
                      </a:r>
                      <a:r>
                        <a:rPr lang="en-US" sz="1800" b="1">
                          <a:solidFill>
                            <a:schemeClr val="tx1"/>
                          </a:solidFill>
                          <a:effectLst/>
                          <a:latin typeface="Crimson Text"/>
                          <a:ea typeface="SimSun" panose="02010600030101010101" pitchFamily="2" charset="-122"/>
                          <a:cs typeface="Times New Roman" panose="02020603050405020304" pitchFamily="18" charset="0"/>
                        </a:rPr>
                        <a:t>-Value</a:t>
                      </a:r>
                      <a:endParaRPr lang="en-US" sz="1800">
                        <a:solidFill>
                          <a:schemeClr val="tx1"/>
                        </a:solidFill>
                        <a:effectLst/>
                        <a:latin typeface="Crimson Tex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234178484"/>
                  </a:ext>
                </a:extLst>
              </a:tr>
              <a:tr h="370840">
                <a:tc>
                  <a:txBody>
                    <a:bodyPr/>
                    <a:lstStyle/>
                    <a:p>
                      <a:pPr marL="0" marR="0" algn="l">
                        <a:lnSpc>
                          <a:spcPct val="115000"/>
                        </a:lnSpc>
                        <a:spcBef>
                          <a:spcPts val="0"/>
                        </a:spcBef>
                        <a:spcAft>
                          <a:spcPts val="0"/>
                        </a:spcAft>
                      </a:pPr>
                      <a:r>
                        <a:rPr lang="en-US" sz="1800" dirty="0">
                          <a:solidFill>
                            <a:schemeClr val="tx1"/>
                          </a:solidFill>
                          <a:effectLst/>
                          <a:latin typeface="Crimson Text"/>
                          <a:ea typeface="SimSun" panose="02010600030101010101" pitchFamily="2" charset="-122"/>
                          <a:cs typeface="Times New Roman" panose="02020603050405020304" pitchFamily="18" charset="0"/>
                        </a:rPr>
                        <a:t>Number of trips/week</a:t>
                      </a:r>
                    </a:p>
                  </a:txBody>
                  <a:tcPr marL="68580" marR="68580" marT="0" marB="0"/>
                </a:tc>
                <a:tc>
                  <a:txBody>
                    <a:bodyPr/>
                    <a:lstStyle/>
                    <a:p>
                      <a:pPr marL="0" marR="0" algn="ctr">
                        <a:lnSpc>
                          <a:spcPct val="115000"/>
                        </a:lnSpc>
                        <a:spcBef>
                          <a:spcPts val="0"/>
                        </a:spcBef>
                        <a:spcAft>
                          <a:spcPts val="0"/>
                        </a:spcAft>
                      </a:pPr>
                      <a:r>
                        <a:rPr lang="en-US" sz="1800" i="1">
                          <a:solidFill>
                            <a:schemeClr val="tx1"/>
                          </a:solidFill>
                          <a:effectLst/>
                          <a:latin typeface="Crimson Text"/>
                          <a:ea typeface="SimSun" panose="02010600030101010101" pitchFamily="2" charset="-122"/>
                          <a:cs typeface="Times New Roman" panose="02020603050405020304" pitchFamily="18" charset="0"/>
                        </a:rPr>
                        <a:t>T</a:t>
                      </a:r>
                      <a:r>
                        <a:rPr lang="en-US" sz="1800">
                          <a:solidFill>
                            <a:schemeClr val="tx1"/>
                          </a:solidFill>
                          <a:effectLst/>
                          <a:latin typeface="Crimson Text"/>
                          <a:ea typeface="SimSun" panose="02010600030101010101" pitchFamily="2" charset="-122"/>
                          <a:cs typeface="Times New Roman" panose="02020603050405020304" pitchFamily="18" charset="0"/>
                        </a:rPr>
                        <a:t> = −0.23</a:t>
                      </a:r>
                    </a:p>
                  </a:txBody>
                  <a:tcPr marL="68580" marR="68580" marT="0" marB="0"/>
                </a:tc>
                <a:tc>
                  <a:txBody>
                    <a:bodyPr/>
                    <a:lstStyle/>
                    <a:p>
                      <a:pPr marL="0" marR="0" algn="ctr">
                        <a:lnSpc>
                          <a:spcPct val="115000"/>
                        </a:lnSpc>
                        <a:spcBef>
                          <a:spcPts val="0"/>
                        </a:spcBef>
                        <a:spcAft>
                          <a:spcPts val="0"/>
                        </a:spcAft>
                      </a:pPr>
                      <a:r>
                        <a:rPr lang="en-US" sz="1800">
                          <a:solidFill>
                            <a:schemeClr val="tx1"/>
                          </a:solidFill>
                          <a:effectLst/>
                          <a:latin typeface="Crimson Text"/>
                          <a:ea typeface="SimSun" panose="02010600030101010101" pitchFamily="2" charset="-122"/>
                          <a:cs typeface="Times New Roman" panose="02020603050405020304" pitchFamily="18" charset="0"/>
                        </a:rPr>
                        <a:t>44</a:t>
                      </a:r>
                    </a:p>
                  </a:txBody>
                  <a:tcPr marL="68580" marR="68580" marT="0" marB="0"/>
                </a:tc>
                <a:tc>
                  <a:txBody>
                    <a:bodyPr/>
                    <a:lstStyle/>
                    <a:p>
                      <a:pPr marL="0" marR="0" algn="ctr">
                        <a:lnSpc>
                          <a:spcPct val="115000"/>
                        </a:lnSpc>
                        <a:spcBef>
                          <a:spcPts val="0"/>
                        </a:spcBef>
                        <a:spcAft>
                          <a:spcPts val="0"/>
                        </a:spcAft>
                      </a:pPr>
                      <a:r>
                        <a:rPr lang="en-US" sz="1800">
                          <a:solidFill>
                            <a:schemeClr val="tx1"/>
                          </a:solidFill>
                          <a:effectLst/>
                          <a:latin typeface="Crimson Text"/>
                          <a:ea typeface="SimSun" panose="02010600030101010101" pitchFamily="2" charset="-122"/>
                          <a:cs typeface="Times New Roman" panose="02020603050405020304" pitchFamily="18" charset="0"/>
                        </a:rPr>
                        <a:t>0.59</a:t>
                      </a:r>
                    </a:p>
                  </a:txBody>
                  <a:tcPr marL="68580" marR="68580" marT="0" marB="0"/>
                </a:tc>
                <a:extLst>
                  <a:ext uri="{0D108BD9-81ED-4DB2-BD59-A6C34878D82A}">
                    <a16:rowId xmlns:a16="http://schemas.microsoft.com/office/drawing/2014/main" val="688457386"/>
                  </a:ext>
                </a:extLst>
              </a:tr>
              <a:tr h="370840">
                <a:tc>
                  <a:txBody>
                    <a:bodyPr/>
                    <a:lstStyle/>
                    <a:p>
                      <a:pPr marL="0" marR="0" algn="l">
                        <a:lnSpc>
                          <a:spcPct val="115000"/>
                        </a:lnSpc>
                        <a:spcBef>
                          <a:spcPts val="0"/>
                        </a:spcBef>
                        <a:spcAft>
                          <a:spcPts val="0"/>
                        </a:spcAft>
                      </a:pPr>
                      <a:r>
                        <a:rPr lang="en-US" sz="1800" dirty="0">
                          <a:solidFill>
                            <a:schemeClr val="tx1"/>
                          </a:solidFill>
                          <a:effectLst/>
                          <a:latin typeface="Crimson Text"/>
                          <a:ea typeface="SimSun" panose="02010600030101010101" pitchFamily="2" charset="-122"/>
                          <a:cs typeface="Times New Roman" panose="02020603050405020304" pitchFamily="18" charset="0"/>
                        </a:rPr>
                        <a:t>Distance driven (km)/week</a:t>
                      </a:r>
                    </a:p>
                  </a:txBody>
                  <a:tcPr marL="68580" marR="68580" marT="0" marB="0"/>
                </a:tc>
                <a:tc>
                  <a:txBody>
                    <a:bodyPr/>
                    <a:lstStyle/>
                    <a:p>
                      <a:pPr marL="0" marR="0" algn="ctr">
                        <a:lnSpc>
                          <a:spcPct val="115000"/>
                        </a:lnSpc>
                        <a:spcBef>
                          <a:spcPts val="0"/>
                        </a:spcBef>
                        <a:spcAft>
                          <a:spcPts val="0"/>
                        </a:spcAft>
                      </a:pPr>
                      <a:r>
                        <a:rPr lang="en-US" sz="1800" i="1" dirty="0">
                          <a:solidFill>
                            <a:schemeClr val="tx1"/>
                          </a:solidFill>
                          <a:effectLst/>
                          <a:latin typeface="Crimson Text"/>
                          <a:ea typeface="SimSun" panose="02010600030101010101" pitchFamily="2" charset="-122"/>
                          <a:cs typeface="Times New Roman" panose="02020603050405020304" pitchFamily="18" charset="0"/>
                        </a:rPr>
                        <a:t>T</a:t>
                      </a:r>
                      <a:r>
                        <a:rPr lang="en-US" sz="1800" dirty="0">
                          <a:solidFill>
                            <a:schemeClr val="tx1"/>
                          </a:solidFill>
                          <a:effectLst/>
                          <a:latin typeface="Crimson Text"/>
                          <a:ea typeface="SimSun" panose="02010600030101010101" pitchFamily="2" charset="-122"/>
                          <a:cs typeface="Times New Roman" panose="02020603050405020304" pitchFamily="18" charset="0"/>
                        </a:rPr>
                        <a:t> = 1.34</a:t>
                      </a:r>
                    </a:p>
                  </a:txBody>
                  <a:tcPr marL="68580" marR="68580" marT="0" marB="0"/>
                </a:tc>
                <a:tc>
                  <a:txBody>
                    <a:bodyPr/>
                    <a:lstStyle/>
                    <a:p>
                      <a:pPr marL="0" marR="0" algn="ctr">
                        <a:lnSpc>
                          <a:spcPct val="115000"/>
                        </a:lnSpc>
                        <a:spcBef>
                          <a:spcPts val="0"/>
                        </a:spcBef>
                        <a:spcAft>
                          <a:spcPts val="0"/>
                        </a:spcAft>
                      </a:pPr>
                      <a:r>
                        <a:rPr lang="en-US" sz="1800">
                          <a:solidFill>
                            <a:schemeClr val="tx1"/>
                          </a:solidFill>
                          <a:effectLst/>
                          <a:latin typeface="Crimson Text"/>
                          <a:ea typeface="SimSun" panose="02010600030101010101" pitchFamily="2" charset="-122"/>
                          <a:cs typeface="Times New Roman" panose="02020603050405020304" pitchFamily="18" charset="0"/>
                        </a:rPr>
                        <a:t>38</a:t>
                      </a:r>
                    </a:p>
                  </a:txBody>
                  <a:tcPr marL="68580" marR="68580" marT="0" marB="0"/>
                </a:tc>
                <a:tc>
                  <a:txBody>
                    <a:bodyPr/>
                    <a:lstStyle/>
                    <a:p>
                      <a:pPr marL="0" marR="0" algn="ctr">
                        <a:lnSpc>
                          <a:spcPct val="115000"/>
                        </a:lnSpc>
                        <a:spcBef>
                          <a:spcPts val="0"/>
                        </a:spcBef>
                        <a:spcAft>
                          <a:spcPts val="0"/>
                        </a:spcAft>
                      </a:pPr>
                      <a:r>
                        <a:rPr lang="en-US" sz="1800">
                          <a:solidFill>
                            <a:schemeClr val="tx1"/>
                          </a:solidFill>
                          <a:effectLst/>
                          <a:latin typeface="Crimson Text"/>
                          <a:ea typeface="SimSun" panose="02010600030101010101" pitchFamily="2" charset="-122"/>
                          <a:cs typeface="Times New Roman" panose="02020603050405020304" pitchFamily="18" charset="0"/>
                        </a:rPr>
                        <a:t>0.09</a:t>
                      </a:r>
                    </a:p>
                  </a:txBody>
                  <a:tcPr marL="68580" marR="68580" marT="0" marB="0"/>
                </a:tc>
                <a:extLst>
                  <a:ext uri="{0D108BD9-81ED-4DB2-BD59-A6C34878D82A}">
                    <a16:rowId xmlns:a16="http://schemas.microsoft.com/office/drawing/2014/main" val="746218054"/>
                  </a:ext>
                </a:extLst>
              </a:tr>
              <a:tr h="370840">
                <a:tc>
                  <a:txBody>
                    <a:bodyPr/>
                    <a:lstStyle/>
                    <a:p>
                      <a:pPr marL="0" marR="0" algn="l">
                        <a:lnSpc>
                          <a:spcPct val="115000"/>
                        </a:lnSpc>
                        <a:spcBef>
                          <a:spcPts val="0"/>
                        </a:spcBef>
                        <a:spcAft>
                          <a:spcPts val="0"/>
                        </a:spcAft>
                      </a:pPr>
                      <a:r>
                        <a:rPr lang="en-US" sz="1800">
                          <a:solidFill>
                            <a:schemeClr val="tx1"/>
                          </a:solidFill>
                          <a:effectLst/>
                          <a:latin typeface="Crimson Text"/>
                          <a:ea typeface="SimSun" panose="02010600030101010101" pitchFamily="2" charset="-122"/>
                          <a:cs typeface="Times New Roman" panose="02020603050405020304" pitchFamily="18" charset="0"/>
                        </a:rPr>
                        <a:t>Percentage of trips during rush hours</a:t>
                      </a:r>
                    </a:p>
                  </a:txBody>
                  <a:tcPr marL="68580" marR="68580" marT="0" marB="0"/>
                </a:tc>
                <a:tc>
                  <a:txBody>
                    <a:bodyPr/>
                    <a:lstStyle/>
                    <a:p>
                      <a:pPr marL="0" marR="0" algn="ctr">
                        <a:lnSpc>
                          <a:spcPct val="115000"/>
                        </a:lnSpc>
                        <a:spcBef>
                          <a:spcPts val="0"/>
                        </a:spcBef>
                        <a:spcAft>
                          <a:spcPts val="0"/>
                        </a:spcAft>
                      </a:pPr>
                      <a:r>
                        <a:rPr lang="en-US" sz="1800" i="1" dirty="0">
                          <a:solidFill>
                            <a:schemeClr val="tx1"/>
                          </a:solidFill>
                          <a:effectLst/>
                          <a:latin typeface="Crimson Text"/>
                          <a:ea typeface="SimSun" panose="02010600030101010101" pitchFamily="2" charset="-122"/>
                          <a:cs typeface="Times New Roman" panose="02020603050405020304" pitchFamily="18" charset="0"/>
                        </a:rPr>
                        <a:t>T</a:t>
                      </a:r>
                      <a:r>
                        <a:rPr lang="en-US" sz="1800" dirty="0">
                          <a:solidFill>
                            <a:schemeClr val="tx1"/>
                          </a:solidFill>
                          <a:effectLst/>
                          <a:latin typeface="Crimson Text"/>
                          <a:ea typeface="SimSun" panose="02010600030101010101" pitchFamily="2" charset="-122"/>
                          <a:cs typeface="Times New Roman" panose="02020603050405020304" pitchFamily="18" charset="0"/>
                        </a:rPr>
                        <a:t> = 0.98</a:t>
                      </a:r>
                    </a:p>
                  </a:txBody>
                  <a:tcPr marL="68580" marR="68580" marT="0" marB="0"/>
                </a:tc>
                <a:tc>
                  <a:txBody>
                    <a:bodyPr/>
                    <a:lstStyle/>
                    <a:p>
                      <a:pPr marL="0" marR="0" algn="ctr">
                        <a:lnSpc>
                          <a:spcPct val="115000"/>
                        </a:lnSpc>
                        <a:spcBef>
                          <a:spcPts val="0"/>
                        </a:spcBef>
                        <a:spcAft>
                          <a:spcPts val="0"/>
                        </a:spcAft>
                      </a:pPr>
                      <a:r>
                        <a:rPr lang="en-US" sz="1800">
                          <a:solidFill>
                            <a:schemeClr val="tx1"/>
                          </a:solidFill>
                          <a:effectLst/>
                          <a:latin typeface="Crimson Text"/>
                          <a:ea typeface="SimSun" panose="02010600030101010101" pitchFamily="2" charset="-122"/>
                          <a:cs typeface="Times New Roman" panose="02020603050405020304" pitchFamily="18" charset="0"/>
                        </a:rPr>
                        <a:t>29</a:t>
                      </a:r>
                    </a:p>
                  </a:txBody>
                  <a:tcPr marL="68580" marR="68580" marT="0" marB="0"/>
                </a:tc>
                <a:tc>
                  <a:txBody>
                    <a:bodyPr/>
                    <a:lstStyle/>
                    <a:p>
                      <a:pPr marL="0" marR="0" algn="ctr">
                        <a:lnSpc>
                          <a:spcPct val="115000"/>
                        </a:lnSpc>
                        <a:spcBef>
                          <a:spcPts val="0"/>
                        </a:spcBef>
                        <a:spcAft>
                          <a:spcPts val="0"/>
                        </a:spcAft>
                      </a:pPr>
                      <a:r>
                        <a:rPr lang="en-US" sz="1800">
                          <a:solidFill>
                            <a:schemeClr val="tx1"/>
                          </a:solidFill>
                          <a:effectLst/>
                          <a:latin typeface="Crimson Text"/>
                          <a:ea typeface="SimSun" panose="02010600030101010101" pitchFamily="2" charset="-122"/>
                          <a:cs typeface="Times New Roman" panose="02020603050405020304" pitchFamily="18" charset="0"/>
                        </a:rPr>
                        <a:t>0.17</a:t>
                      </a:r>
                    </a:p>
                  </a:txBody>
                  <a:tcPr marL="68580" marR="68580" marT="0" marB="0"/>
                </a:tc>
                <a:extLst>
                  <a:ext uri="{0D108BD9-81ED-4DB2-BD59-A6C34878D82A}">
                    <a16:rowId xmlns:a16="http://schemas.microsoft.com/office/drawing/2014/main" val="939686353"/>
                  </a:ext>
                </a:extLst>
              </a:tr>
              <a:tr h="370840">
                <a:tc>
                  <a:txBody>
                    <a:bodyPr/>
                    <a:lstStyle/>
                    <a:p>
                      <a:pPr marL="0" marR="0" algn="l">
                        <a:lnSpc>
                          <a:spcPct val="115000"/>
                        </a:lnSpc>
                        <a:spcBef>
                          <a:spcPts val="0"/>
                        </a:spcBef>
                        <a:spcAft>
                          <a:spcPts val="0"/>
                        </a:spcAft>
                      </a:pPr>
                      <a:r>
                        <a:rPr lang="en-US" sz="1800">
                          <a:solidFill>
                            <a:schemeClr val="tx1"/>
                          </a:solidFill>
                          <a:effectLst/>
                          <a:latin typeface="Crimson Text"/>
                          <a:ea typeface="SimSun" panose="02010600030101010101" pitchFamily="2" charset="-122"/>
                          <a:cs typeface="Times New Roman" panose="02020603050405020304" pitchFamily="18" charset="0"/>
                        </a:rPr>
                        <a:t>Percentage of night trips</a:t>
                      </a:r>
                    </a:p>
                  </a:txBody>
                  <a:tcPr marL="68580" marR="68580" marT="0" marB="0"/>
                </a:tc>
                <a:tc>
                  <a:txBody>
                    <a:bodyPr/>
                    <a:lstStyle/>
                    <a:p>
                      <a:pPr marL="0" marR="0" algn="ctr">
                        <a:lnSpc>
                          <a:spcPct val="115000"/>
                        </a:lnSpc>
                        <a:spcBef>
                          <a:spcPts val="0"/>
                        </a:spcBef>
                        <a:spcAft>
                          <a:spcPts val="0"/>
                        </a:spcAft>
                      </a:pPr>
                      <a:r>
                        <a:rPr lang="en-US" sz="1800" i="1" dirty="0">
                          <a:solidFill>
                            <a:schemeClr val="tx1"/>
                          </a:solidFill>
                          <a:effectLst/>
                          <a:latin typeface="Crimson Text"/>
                          <a:ea typeface="SimSun" panose="02010600030101010101" pitchFamily="2" charset="-122"/>
                          <a:cs typeface="Times New Roman" panose="02020603050405020304" pitchFamily="18" charset="0"/>
                        </a:rPr>
                        <a:t>U</a:t>
                      </a:r>
                      <a:r>
                        <a:rPr lang="en-US" sz="1800" dirty="0">
                          <a:solidFill>
                            <a:schemeClr val="tx1"/>
                          </a:solidFill>
                          <a:effectLst/>
                          <a:latin typeface="Crimson Text"/>
                          <a:ea typeface="SimSun" panose="02010600030101010101" pitchFamily="2" charset="-122"/>
                          <a:cs typeface="Times New Roman" panose="02020603050405020304" pitchFamily="18" charset="0"/>
                        </a:rPr>
                        <a:t> = 351.50</a:t>
                      </a:r>
                    </a:p>
                  </a:txBody>
                  <a:tcPr marL="68580" marR="68580" marT="0" marB="0"/>
                </a:tc>
                <a:tc>
                  <a:txBody>
                    <a:bodyPr/>
                    <a:lstStyle/>
                    <a:p>
                      <a:pPr marL="0" marR="0" algn="ctr">
                        <a:lnSpc>
                          <a:spcPct val="115000"/>
                        </a:lnSpc>
                        <a:spcBef>
                          <a:spcPts val="0"/>
                        </a:spcBef>
                        <a:spcAft>
                          <a:spcPts val="0"/>
                        </a:spcAft>
                      </a:pPr>
                      <a:r>
                        <a:rPr lang="en-US" sz="1800">
                          <a:solidFill>
                            <a:schemeClr val="tx1"/>
                          </a:solidFill>
                          <a:effectLst/>
                          <a:latin typeface="Crimson Text"/>
                          <a:ea typeface="SimSun" panose="02010600030101010101" pitchFamily="2" charset="-122"/>
                          <a:cs typeface="Times New Roman" panose="02020603050405020304" pitchFamily="18" charset="0"/>
                        </a:rPr>
                        <a:t>-</a:t>
                      </a:r>
                    </a:p>
                  </a:txBody>
                  <a:tcPr marL="68580" marR="68580" marT="0" marB="0"/>
                </a:tc>
                <a:tc>
                  <a:txBody>
                    <a:bodyPr/>
                    <a:lstStyle/>
                    <a:p>
                      <a:pPr marL="0" marR="0" algn="ctr">
                        <a:lnSpc>
                          <a:spcPct val="115000"/>
                        </a:lnSpc>
                        <a:spcBef>
                          <a:spcPts val="0"/>
                        </a:spcBef>
                        <a:spcAft>
                          <a:spcPts val="0"/>
                        </a:spcAft>
                      </a:pPr>
                      <a:r>
                        <a:rPr lang="en-US" sz="1800">
                          <a:solidFill>
                            <a:schemeClr val="tx1"/>
                          </a:solidFill>
                          <a:effectLst/>
                          <a:latin typeface="Crimson Text"/>
                          <a:ea typeface="SimSun" panose="02010600030101010101" pitchFamily="2" charset="-122"/>
                          <a:cs typeface="Times New Roman" panose="02020603050405020304" pitchFamily="18" charset="0"/>
                        </a:rPr>
                        <a:t>0.97</a:t>
                      </a:r>
                    </a:p>
                  </a:txBody>
                  <a:tcPr marL="68580" marR="68580" marT="0" marB="0"/>
                </a:tc>
                <a:extLst>
                  <a:ext uri="{0D108BD9-81ED-4DB2-BD59-A6C34878D82A}">
                    <a16:rowId xmlns:a16="http://schemas.microsoft.com/office/drawing/2014/main" val="1243209127"/>
                  </a:ext>
                </a:extLst>
              </a:tr>
              <a:tr h="370840">
                <a:tc>
                  <a:txBody>
                    <a:bodyPr/>
                    <a:lstStyle/>
                    <a:p>
                      <a:pPr marL="0" marR="0" algn="l">
                        <a:lnSpc>
                          <a:spcPct val="115000"/>
                        </a:lnSpc>
                        <a:spcBef>
                          <a:spcPts val="0"/>
                        </a:spcBef>
                        <a:spcAft>
                          <a:spcPts val="0"/>
                        </a:spcAft>
                      </a:pPr>
                      <a:r>
                        <a:rPr lang="en-US" sz="1800" dirty="0">
                          <a:solidFill>
                            <a:schemeClr val="tx1"/>
                          </a:solidFill>
                          <a:effectLst/>
                          <a:latin typeface="Crimson Text"/>
                          <a:ea typeface="SimSun" panose="02010600030101010101" pitchFamily="2" charset="-122"/>
                          <a:cs typeface="Times New Roman" panose="02020603050405020304" pitchFamily="18" charset="0"/>
                        </a:rPr>
                        <a:t>Percentage of long-distance trips</a:t>
                      </a:r>
                    </a:p>
                  </a:txBody>
                  <a:tcPr marL="68580" marR="68580" marT="0" marB="0"/>
                </a:tc>
                <a:tc>
                  <a:txBody>
                    <a:bodyPr/>
                    <a:lstStyle/>
                    <a:p>
                      <a:pPr marL="0" marR="0" algn="ctr">
                        <a:lnSpc>
                          <a:spcPct val="115000"/>
                        </a:lnSpc>
                        <a:spcBef>
                          <a:spcPts val="0"/>
                        </a:spcBef>
                        <a:spcAft>
                          <a:spcPts val="0"/>
                        </a:spcAft>
                      </a:pPr>
                      <a:r>
                        <a:rPr lang="en-US" sz="1800" i="1" dirty="0">
                          <a:solidFill>
                            <a:schemeClr val="tx1"/>
                          </a:solidFill>
                          <a:effectLst/>
                          <a:latin typeface="Crimson Text"/>
                          <a:ea typeface="SimSun" panose="02010600030101010101" pitchFamily="2" charset="-122"/>
                          <a:cs typeface="Times New Roman" panose="02020603050405020304" pitchFamily="18" charset="0"/>
                        </a:rPr>
                        <a:t>U</a:t>
                      </a:r>
                      <a:r>
                        <a:rPr lang="en-US" sz="1800" dirty="0">
                          <a:solidFill>
                            <a:schemeClr val="tx1"/>
                          </a:solidFill>
                          <a:effectLst/>
                          <a:latin typeface="Crimson Text"/>
                          <a:ea typeface="SimSun" panose="02010600030101010101" pitchFamily="2" charset="-122"/>
                          <a:cs typeface="Times New Roman" panose="02020603050405020304" pitchFamily="18" charset="0"/>
                        </a:rPr>
                        <a:t> = 440.00</a:t>
                      </a:r>
                    </a:p>
                  </a:txBody>
                  <a:tcPr marL="68580" marR="68580" marT="0" marB="0"/>
                </a:tc>
                <a:tc>
                  <a:txBody>
                    <a:bodyPr/>
                    <a:lstStyle/>
                    <a:p>
                      <a:pPr marL="0" marR="0" algn="ctr">
                        <a:lnSpc>
                          <a:spcPct val="115000"/>
                        </a:lnSpc>
                        <a:spcBef>
                          <a:spcPts val="0"/>
                        </a:spcBef>
                        <a:spcAft>
                          <a:spcPts val="0"/>
                        </a:spcAft>
                      </a:pPr>
                      <a:r>
                        <a:rPr lang="en-US" sz="1800" dirty="0">
                          <a:solidFill>
                            <a:schemeClr val="tx1"/>
                          </a:solidFill>
                          <a:effectLst/>
                          <a:latin typeface="Crimson Text"/>
                          <a:ea typeface="SimSun" panose="02010600030101010101" pitchFamily="2" charset="-122"/>
                          <a:cs typeface="Times New Roman" panose="02020603050405020304" pitchFamily="18" charset="0"/>
                        </a:rPr>
                        <a:t>-</a:t>
                      </a:r>
                    </a:p>
                  </a:txBody>
                  <a:tcPr marL="68580" marR="68580" marT="0" marB="0"/>
                </a:tc>
                <a:tc>
                  <a:txBody>
                    <a:bodyPr/>
                    <a:lstStyle/>
                    <a:p>
                      <a:pPr marL="0" marR="0" algn="ctr">
                        <a:lnSpc>
                          <a:spcPct val="115000"/>
                        </a:lnSpc>
                        <a:spcBef>
                          <a:spcPts val="0"/>
                        </a:spcBef>
                        <a:spcAft>
                          <a:spcPts val="0"/>
                        </a:spcAft>
                      </a:pPr>
                      <a:r>
                        <a:rPr lang="en-US" sz="1800" dirty="0">
                          <a:solidFill>
                            <a:schemeClr val="tx1"/>
                          </a:solidFill>
                          <a:effectLst/>
                          <a:latin typeface="Crimson Text"/>
                          <a:ea typeface="SimSun" panose="02010600030101010101" pitchFamily="2" charset="-122"/>
                          <a:cs typeface="Times New Roman" panose="02020603050405020304" pitchFamily="18" charset="0"/>
                        </a:rPr>
                        <a:t>0.51</a:t>
                      </a:r>
                    </a:p>
                  </a:txBody>
                  <a:tcPr marL="68580" marR="68580" marT="0" marB="0"/>
                </a:tc>
                <a:extLst>
                  <a:ext uri="{0D108BD9-81ED-4DB2-BD59-A6C34878D82A}">
                    <a16:rowId xmlns:a16="http://schemas.microsoft.com/office/drawing/2014/main" val="3265445388"/>
                  </a:ext>
                </a:extLst>
              </a:tr>
              <a:tr h="370840">
                <a:tc>
                  <a:txBody>
                    <a:bodyPr/>
                    <a:lstStyle/>
                    <a:p>
                      <a:pPr marL="0" marR="0" algn="l">
                        <a:lnSpc>
                          <a:spcPct val="115000"/>
                        </a:lnSpc>
                        <a:spcBef>
                          <a:spcPts val="0"/>
                        </a:spcBef>
                        <a:spcAft>
                          <a:spcPts val="0"/>
                        </a:spcAft>
                      </a:pPr>
                      <a:r>
                        <a:rPr lang="en-US" sz="1800" dirty="0">
                          <a:solidFill>
                            <a:schemeClr val="tx1"/>
                          </a:solidFill>
                          <a:effectLst/>
                          <a:latin typeface="Crimson Text"/>
                          <a:ea typeface="SimSun" panose="02010600030101010101" pitchFamily="2" charset="-122"/>
                          <a:cs typeface="Times New Roman" panose="02020603050405020304" pitchFamily="18" charset="0"/>
                        </a:rPr>
                        <a:t>Percentage of trips on high-speed roads</a:t>
                      </a:r>
                    </a:p>
                  </a:txBody>
                  <a:tcPr marL="68580" marR="68580" marT="0" marB="0"/>
                </a:tc>
                <a:tc>
                  <a:txBody>
                    <a:bodyPr/>
                    <a:lstStyle/>
                    <a:p>
                      <a:pPr marL="0" marR="0" algn="ctr">
                        <a:lnSpc>
                          <a:spcPct val="115000"/>
                        </a:lnSpc>
                        <a:spcBef>
                          <a:spcPts val="0"/>
                        </a:spcBef>
                        <a:spcAft>
                          <a:spcPts val="0"/>
                        </a:spcAft>
                      </a:pPr>
                      <a:r>
                        <a:rPr lang="en-US" sz="1800" i="1" dirty="0">
                          <a:solidFill>
                            <a:schemeClr val="tx1"/>
                          </a:solidFill>
                          <a:effectLst/>
                          <a:latin typeface="Crimson Text"/>
                          <a:ea typeface="SimSun" panose="02010600030101010101" pitchFamily="2" charset="-122"/>
                          <a:cs typeface="Times New Roman" panose="02020603050405020304" pitchFamily="18" charset="0"/>
                        </a:rPr>
                        <a:t>T</a:t>
                      </a:r>
                      <a:r>
                        <a:rPr lang="en-US" sz="1800" dirty="0">
                          <a:solidFill>
                            <a:schemeClr val="tx1"/>
                          </a:solidFill>
                          <a:effectLst/>
                          <a:latin typeface="Crimson Text"/>
                          <a:ea typeface="SimSun" panose="02010600030101010101" pitchFamily="2" charset="-122"/>
                          <a:cs typeface="Times New Roman" panose="02020603050405020304" pitchFamily="18" charset="0"/>
                        </a:rPr>
                        <a:t> = 0.98</a:t>
                      </a:r>
                    </a:p>
                  </a:txBody>
                  <a:tcPr marL="68580" marR="68580" marT="0" marB="0"/>
                </a:tc>
                <a:tc>
                  <a:txBody>
                    <a:bodyPr/>
                    <a:lstStyle/>
                    <a:p>
                      <a:pPr marL="0" marR="0" algn="ctr">
                        <a:lnSpc>
                          <a:spcPct val="115000"/>
                        </a:lnSpc>
                        <a:spcBef>
                          <a:spcPts val="0"/>
                        </a:spcBef>
                        <a:spcAft>
                          <a:spcPts val="0"/>
                        </a:spcAft>
                      </a:pPr>
                      <a:r>
                        <a:rPr lang="en-US" sz="1800" dirty="0">
                          <a:solidFill>
                            <a:schemeClr val="tx1"/>
                          </a:solidFill>
                          <a:effectLst/>
                          <a:latin typeface="Crimson Text"/>
                          <a:ea typeface="SimSun" panose="02010600030101010101" pitchFamily="2" charset="-122"/>
                          <a:cs typeface="Times New Roman" panose="02020603050405020304" pitchFamily="18" charset="0"/>
                        </a:rPr>
                        <a:t>37</a:t>
                      </a:r>
                    </a:p>
                  </a:txBody>
                  <a:tcPr marL="68580" marR="68580" marT="0" marB="0"/>
                </a:tc>
                <a:tc>
                  <a:txBody>
                    <a:bodyPr/>
                    <a:lstStyle/>
                    <a:p>
                      <a:pPr marL="0" marR="0" algn="ctr">
                        <a:lnSpc>
                          <a:spcPct val="115000"/>
                        </a:lnSpc>
                        <a:spcBef>
                          <a:spcPts val="0"/>
                        </a:spcBef>
                        <a:spcAft>
                          <a:spcPts val="0"/>
                        </a:spcAft>
                      </a:pPr>
                      <a:r>
                        <a:rPr lang="en-US" sz="1800" dirty="0">
                          <a:solidFill>
                            <a:schemeClr val="tx1"/>
                          </a:solidFill>
                          <a:effectLst/>
                          <a:latin typeface="Crimson Text"/>
                          <a:ea typeface="SimSun" panose="02010600030101010101" pitchFamily="2" charset="-122"/>
                          <a:cs typeface="Times New Roman" panose="02020603050405020304" pitchFamily="18" charset="0"/>
                        </a:rPr>
                        <a:t>0.17</a:t>
                      </a:r>
                    </a:p>
                  </a:txBody>
                  <a:tcPr marL="68580" marR="68580" marT="0" marB="0"/>
                </a:tc>
                <a:extLst>
                  <a:ext uri="{0D108BD9-81ED-4DB2-BD59-A6C34878D82A}">
                    <a16:rowId xmlns:a16="http://schemas.microsoft.com/office/drawing/2014/main" val="1319410641"/>
                  </a:ext>
                </a:extLst>
              </a:tr>
            </a:tbl>
          </a:graphicData>
        </a:graphic>
      </p:graphicFrame>
      <p:sp>
        <p:nvSpPr>
          <p:cNvPr id="11" name="Content Placeholder 2">
            <a:extLst>
              <a:ext uri="{FF2B5EF4-FFF2-40B4-BE49-F238E27FC236}">
                <a16:creationId xmlns:a16="http://schemas.microsoft.com/office/drawing/2014/main" id="{A7A969F0-27D5-B441-9C5D-8BE8377D4D6E}"/>
              </a:ext>
            </a:extLst>
          </p:cNvPr>
          <p:cNvSpPr txBox="1">
            <a:spLocks/>
          </p:cNvSpPr>
          <p:nvPr/>
        </p:nvSpPr>
        <p:spPr>
          <a:xfrm>
            <a:off x="519545" y="5229448"/>
            <a:ext cx="11242963" cy="94751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Crimson Text" panose="02000503000000000000" pitchFamily="2" charset="0"/>
                <a:ea typeface="+mn-ea"/>
                <a:cs typeface="+mn-cs"/>
              </a:defRPr>
            </a:lvl1pPr>
            <a:lvl2pPr marL="685800" indent="-228600" algn="l" defTabSz="914400" rtl="0" eaLnBrk="1" latinLnBrk="0" hangingPunct="1">
              <a:lnSpc>
                <a:spcPct val="100000"/>
              </a:lnSpc>
              <a:spcBef>
                <a:spcPts val="500"/>
              </a:spcBef>
              <a:buFont typeface="Courier New" panose="02070309020205020404" pitchFamily="49" charset="0"/>
              <a:buChar char="o"/>
              <a:defRPr sz="2400" kern="1200">
                <a:solidFill>
                  <a:schemeClr val="tx1"/>
                </a:solidFill>
                <a:latin typeface="Crimson Text" panose="02000503000000000000" pitchFamily="2" charset="0"/>
                <a:ea typeface="+mn-ea"/>
                <a:cs typeface="+mn-cs"/>
              </a:defRPr>
            </a:lvl2pPr>
            <a:lvl3pPr marL="1143000" indent="-228600" algn="l" defTabSz="914400" rtl="0" eaLnBrk="1" latinLnBrk="0" hangingPunct="1">
              <a:lnSpc>
                <a:spcPct val="100000"/>
              </a:lnSpc>
              <a:spcBef>
                <a:spcPts val="500"/>
              </a:spcBef>
              <a:buFont typeface="Wingdings" pitchFamily="2" charset="2"/>
              <a:buChar char="§"/>
              <a:defRPr sz="2000" kern="1200">
                <a:solidFill>
                  <a:schemeClr val="tx1"/>
                </a:solidFill>
                <a:latin typeface="Crimson Text" panose="02000503000000000000" pitchFamily="2" charset="0"/>
                <a:ea typeface="+mn-ea"/>
                <a:cs typeface="+mn-cs"/>
              </a:defRPr>
            </a:lvl3pPr>
            <a:lvl4pPr marL="1600200" indent="-228600" algn="l" defTabSz="914400" rtl="0" eaLnBrk="1" latinLnBrk="0" hangingPunct="1">
              <a:lnSpc>
                <a:spcPct val="100000"/>
              </a:lnSpc>
              <a:spcBef>
                <a:spcPts val="500"/>
              </a:spcBef>
              <a:buFont typeface="Apple Symbols" panose="02000000000000000000" pitchFamily="2" charset="-79"/>
              <a:buChar char="☐"/>
              <a:defRPr sz="1800" kern="1200">
                <a:solidFill>
                  <a:schemeClr val="tx1"/>
                </a:solidFill>
                <a:latin typeface="Crimson Text" panose="02000503000000000000" pitchFamily="2" charset="0"/>
                <a:ea typeface="+mn-ea"/>
                <a:cs typeface="+mn-cs"/>
              </a:defRPr>
            </a:lvl4pPr>
            <a:lvl5pPr marL="2057400" indent="-228600" algn="l" defTabSz="914400" rtl="0" eaLnBrk="1" latinLnBrk="0" hangingPunct="1">
              <a:lnSpc>
                <a:spcPct val="100000"/>
              </a:lnSpc>
              <a:spcBef>
                <a:spcPts val="500"/>
              </a:spcBef>
              <a:buFont typeface=".Hiragino Kaku Gothic Interface W3"/>
              <a:buChar char="▷"/>
              <a:defRPr sz="1800" kern="1200">
                <a:solidFill>
                  <a:schemeClr val="tx1"/>
                </a:solidFill>
                <a:latin typeface="Crimson Text" panose="02000503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t>Mobility of the two populations driving two different types of cars showed no </a:t>
            </a:r>
            <a:r>
              <a:rPr lang="en-US" dirty="0" smtClean="0"/>
              <a:t>significant </a:t>
            </a:r>
            <a:r>
              <a:rPr lang="en-US" dirty="0"/>
              <a:t>differences.</a:t>
            </a:r>
          </a:p>
        </p:txBody>
      </p:sp>
    </p:spTree>
    <p:extLst>
      <p:ext uri="{BB962C8B-B14F-4D97-AF65-F5344CB8AC3E}">
        <p14:creationId xmlns:p14="http://schemas.microsoft.com/office/powerpoint/2010/main" val="1929350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107A-1067-4923-9F98-9541474982E9}"/>
              </a:ext>
            </a:extLst>
          </p:cNvPr>
          <p:cNvSpPr>
            <a:spLocks noGrp="1"/>
          </p:cNvSpPr>
          <p:nvPr>
            <p:ph type="title"/>
          </p:nvPr>
        </p:nvSpPr>
        <p:spPr/>
        <p:txBody>
          <a:bodyPr/>
          <a:lstStyle/>
          <a:p>
            <a:r>
              <a:rPr lang="en-US" spc="450" dirty="0">
                <a:solidFill>
                  <a:schemeClr val="accent3">
                    <a:lumMod val="75000"/>
                  </a:schemeClr>
                </a:solidFill>
                <a:latin typeface="Acherus Grotesque Medium" panose="02000505000000020004" pitchFamily="2" charset="77"/>
                <a:cs typeface="Times New Roman" panose="02020603050405020304" pitchFamily="18" charset="0"/>
              </a:rPr>
              <a:t>Mobility</a:t>
            </a:r>
            <a:endParaRPr lang="en-US" dirty="0">
              <a:solidFill>
                <a:schemeClr val="accent3">
                  <a:lumMod val="75000"/>
                </a:schemeClr>
              </a:solidFill>
            </a:endParaRPr>
          </a:p>
        </p:txBody>
      </p:sp>
      <p:sp>
        <p:nvSpPr>
          <p:cNvPr id="3" name="Content Placeholder 2">
            <a:extLst>
              <a:ext uri="{FF2B5EF4-FFF2-40B4-BE49-F238E27FC236}">
                <a16:creationId xmlns:a16="http://schemas.microsoft.com/office/drawing/2014/main" id="{7A808F41-F556-4FC5-A2B5-2CCBF508F4B1}"/>
              </a:ext>
            </a:extLst>
          </p:cNvPr>
          <p:cNvSpPr>
            <a:spLocks noGrp="1"/>
          </p:cNvSpPr>
          <p:nvPr>
            <p:ph idx="1"/>
          </p:nvPr>
        </p:nvSpPr>
        <p:spPr/>
        <p:txBody>
          <a:bodyPr>
            <a:normAutofit/>
          </a:bodyPr>
          <a:lstStyle/>
          <a:p>
            <a:pPr>
              <a:lnSpc>
                <a:spcPct val="120000"/>
              </a:lnSpc>
            </a:pPr>
            <a:r>
              <a:rPr lang="en-US" dirty="0"/>
              <a:t>Mobility of the two populations driving two different types of cars showed no </a:t>
            </a:r>
            <a:r>
              <a:rPr lang="en-US" dirty="0" smtClean="0"/>
              <a:t>significant </a:t>
            </a:r>
            <a:r>
              <a:rPr lang="en-US" dirty="0"/>
              <a:t>differences.</a:t>
            </a:r>
          </a:p>
          <a:p>
            <a:pPr lvl="1">
              <a:buFont typeface="Arial" panose="020B0604020202020204" pitchFamily="34" charset="0"/>
              <a:buChar char="•"/>
            </a:pPr>
            <a:r>
              <a:rPr lang="en-US" dirty="0"/>
              <a:t>New technology requires adaptation time</a:t>
            </a:r>
          </a:p>
          <a:p>
            <a:pPr lvl="1">
              <a:buFont typeface="Arial" panose="020B0604020202020204" pitchFamily="34" charset="0"/>
              <a:buChar char="•"/>
            </a:pPr>
            <a:r>
              <a:rPr lang="en-US" dirty="0"/>
              <a:t>Commuting and traveling patterns cannot change either by choice or circumstances (e.g., economy, work, </a:t>
            </a:r>
            <a:r>
              <a:rPr lang="en-US" dirty="0" err="1"/>
              <a:t>etc</a:t>
            </a:r>
            <a:r>
              <a:rPr lang="en-US" dirty="0"/>
              <a:t>…) </a:t>
            </a:r>
          </a:p>
          <a:p>
            <a:pPr lvl="2">
              <a:buFont typeface="Arial" panose="020B0604020202020204" pitchFamily="34" charset="0"/>
              <a:buChar char="•"/>
            </a:pPr>
            <a:r>
              <a:rPr lang="en-US" dirty="0"/>
              <a:t>Seniors who participated in the both groups were healthy and capable of driving, with no restrictions voluntarily being added.</a:t>
            </a:r>
          </a:p>
          <a:p>
            <a:pPr lvl="1">
              <a:buFont typeface="Arial" panose="020B0604020202020204" pitchFamily="34" charset="0"/>
              <a:buChar char="•"/>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85BC1B2-C2F8-4891-8B69-55BB890DFBD5}"/>
              </a:ext>
            </a:extLst>
          </p:cNvPr>
          <p:cNvSpPr>
            <a:spLocks noGrp="1"/>
          </p:cNvSpPr>
          <p:nvPr>
            <p:ph type="sldNum" sz="quarter" idx="4294967295"/>
          </p:nvPr>
        </p:nvSpPr>
        <p:spPr>
          <a:xfrm>
            <a:off x="10880725" y="6459538"/>
            <a:ext cx="131127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613656-4928-4723-9AEF-035DCBBEFF29}" type="slidenum">
              <a:rPr lang="en-US" smtClean="0"/>
              <a:pPr/>
              <a:t>28</a:t>
            </a:fld>
            <a:endParaRPr lang="en-US" dirty="0"/>
          </a:p>
        </p:txBody>
      </p:sp>
    </p:spTree>
    <p:extLst>
      <p:ext uri="{BB962C8B-B14F-4D97-AF65-F5344CB8AC3E}">
        <p14:creationId xmlns:p14="http://schemas.microsoft.com/office/powerpoint/2010/main" val="3988615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B07D0-E3F3-456B-A451-4A4DA140734F}"/>
              </a:ext>
            </a:extLst>
          </p:cNvPr>
          <p:cNvSpPr>
            <a:spLocks noGrp="1"/>
          </p:cNvSpPr>
          <p:nvPr>
            <p:ph type="title"/>
          </p:nvPr>
        </p:nvSpPr>
        <p:spPr/>
        <p:txBody>
          <a:bodyPr/>
          <a:lstStyle/>
          <a:p>
            <a:r>
              <a:rPr lang="en-US" spc="450" dirty="0">
                <a:solidFill>
                  <a:schemeClr val="accent3">
                    <a:lumMod val="75000"/>
                  </a:schemeClr>
                </a:solidFill>
                <a:latin typeface="Acherus Grotesque Medium" panose="02000505000000020004" pitchFamily="2" charset="77"/>
                <a:cs typeface="Times New Roman" panose="02020603050405020304" pitchFamily="18" charset="0"/>
              </a:rPr>
              <a:t>Driving Performance Analysis</a:t>
            </a:r>
            <a:endParaRPr lang="en-US" dirty="0">
              <a:solidFill>
                <a:schemeClr val="accent3">
                  <a:lumMod val="75000"/>
                </a:schemeClr>
              </a:solidFill>
            </a:endParaRPr>
          </a:p>
        </p:txBody>
      </p:sp>
      <p:sp>
        <p:nvSpPr>
          <p:cNvPr id="3" name="Content Placeholder 2">
            <a:extLst>
              <a:ext uri="{FF2B5EF4-FFF2-40B4-BE49-F238E27FC236}">
                <a16:creationId xmlns:a16="http://schemas.microsoft.com/office/drawing/2014/main" id="{067E9BF4-718C-43A3-92F4-4B79B3C31FCC}"/>
              </a:ext>
            </a:extLst>
          </p:cNvPr>
          <p:cNvSpPr>
            <a:spLocks noGrp="1"/>
          </p:cNvSpPr>
          <p:nvPr>
            <p:ph idx="1"/>
          </p:nvPr>
        </p:nvSpPr>
        <p:spPr>
          <a:xfrm>
            <a:off x="519545" y="1825623"/>
            <a:ext cx="11242963" cy="2891520"/>
          </a:xfrm>
        </p:spPr>
        <p:txBody>
          <a:bodyPr>
            <a:normAutofit fontScale="85000" lnSpcReduction="10000"/>
          </a:bodyPr>
          <a:lstStyle/>
          <a:p>
            <a:pPr>
              <a:lnSpc>
                <a:spcPct val="115000"/>
              </a:lnSpc>
              <a:spcBef>
                <a:spcPts val="0"/>
              </a:spcBef>
              <a:spcAft>
                <a:spcPts val="1000"/>
              </a:spcAft>
            </a:pPr>
            <a:r>
              <a:rPr lang="en-US" dirty="0">
                <a:latin typeface="Crimson Text"/>
                <a:ea typeface="SimSun" panose="02010600030101010101" pitchFamily="2" charset="-122"/>
                <a:cs typeface="Times New Roman" panose="02020603050405020304" pitchFamily="18" charset="0"/>
              </a:rPr>
              <a:t>How does driving with an ADAS-equipped vehicle influence seniors’ driving performance?</a:t>
            </a:r>
          </a:p>
          <a:p>
            <a:pPr lvl="1">
              <a:lnSpc>
                <a:spcPct val="115000"/>
              </a:lnSpc>
              <a:spcBef>
                <a:spcPts val="0"/>
              </a:spcBef>
              <a:spcAft>
                <a:spcPts val="1000"/>
              </a:spcAft>
            </a:pPr>
            <a:r>
              <a:rPr lang="en-US" dirty="0">
                <a:latin typeface="Crimson Text"/>
                <a:ea typeface="SimSun" panose="02010600030101010101" pitchFamily="2" charset="-122"/>
                <a:cs typeface="Times New Roman" panose="02020603050405020304" pitchFamily="18" charset="0"/>
              </a:rPr>
              <a:t>Comparisons  also made between trips using and not using ACC within SMX study</a:t>
            </a:r>
            <a:endParaRPr lang="en-US" dirty="0"/>
          </a:p>
          <a:p>
            <a:pPr>
              <a:lnSpc>
                <a:spcPct val="115000"/>
              </a:lnSpc>
              <a:spcBef>
                <a:spcPts val="0"/>
              </a:spcBef>
              <a:spcAft>
                <a:spcPts val="1000"/>
              </a:spcAft>
            </a:pPr>
            <a:r>
              <a:rPr lang="en-US" dirty="0"/>
              <a:t>Driving performance was evaluated by comparisons between SHRP2 vs SMX, or within SMX in terms of:</a:t>
            </a:r>
          </a:p>
          <a:p>
            <a:pPr marL="914400" lvl="1" indent="-457200">
              <a:lnSpc>
                <a:spcPct val="115000"/>
              </a:lnSpc>
              <a:spcBef>
                <a:spcPts val="0"/>
              </a:spcBef>
              <a:spcAft>
                <a:spcPts val="1000"/>
              </a:spcAft>
              <a:buFont typeface="+mj-lt"/>
              <a:buAutoNum type="arabicPeriod"/>
            </a:pPr>
            <a:r>
              <a:rPr lang="en-US" dirty="0"/>
              <a:t>Lateral acceleration events and magnitudes</a:t>
            </a:r>
          </a:p>
          <a:p>
            <a:pPr marL="914400" lvl="1" indent="-457200">
              <a:lnSpc>
                <a:spcPct val="115000"/>
              </a:lnSpc>
              <a:spcBef>
                <a:spcPts val="0"/>
              </a:spcBef>
              <a:spcAft>
                <a:spcPts val="1000"/>
              </a:spcAft>
              <a:buFont typeface="+mj-lt"/>
              <a:buAutoNum type="arabicPeriod"/>
            </a:pPr>
            <a:r>
              <a:rPr lang="en-US" dirty="0"/>
              <a:t>Longitudinal acceleration events and magnitudes</a:t>
            </a:r>
          </a:p>
          <a:p>
            <a:pPr marL="0" marR="0" indent="0">
              <a:lnSpc>
                <a:spcPct val="115000"/>
              </a:lnSpc>
              <a:spcBef>
                <a:spcPts val="0"/>
              </a:spcBef>
              <a:spcAft>
                <a:spcPts val="1000"/>
              </a:spcAft>
              <a:buNone/>
            </a:pPr>
            <a:endParaRPr lang="en-US" dirty="0"/>
          </a:p>
        </p:txBody>
      </p:sp>
      <p:sp>
        <p:nvSpPr>
          <p:cNvPr id="4" name="Slide Number Placeholder 3">
            <a:extLst>
              <a:ext uri="{FF2B5EF4-FFF2-40B4-BE49-F238E27FC236}">
                <a16:creationId xmlns:a16="http://schemas.microsoft.com/office/drawing/2014/main" id="{A711B874-DF0A-48AB-88A0-A269ADA27825}"/>
              </a:ext>
            </a:extLst>
          </p:cNvPr>
          <p:cNvSpPr>
            <a:spLocks noGrp="1"/>
          </p:cNvSpPr>
          <p:nvPr>
            <p:ph type="sldNum" sz="quarter" idx="4294967295"/>
          </p:nvPr>
        </p:nvSpPr>
        <p:spPr>
          <a:xfrm>
            <a:off x="10880725" y="6459538"/>
            <a:ext cx="131127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613656-4928-4723-9AEF-035DCBBEFF29}" type="slidenum">
              <a:rPr lang="en-US" smtClean="0"/>
              <a:pPr/>
              <a:t>29</a:t>
            </a:fld>
            <a:endParaRPr lang="en-US" dirty="0"/>
          </a:p>
        </p:txBody>
      </p:sp>
      <p:graphicFrame>
        <p:nvGraphicFramePr>
          <p:cNvPr id="6" name="Table 6">
            <a:extLst>
              <a:ext uri="{FF2B5EF4-FFF2-40B4-BE49-F238E27FC236}">
                <a16:creationId xmlns:a16="http://schemas.microsoft.com/office/drawing/2014/main" id="{FA9B10CE-4473-B94E-BE8B-78010510DD31}"/>
              </a:ext>
            </a:extLst>
          </p:cNvPr>
          <p:cNvGraphicFramePr>
            <a:graphicFrameLocks noGrp="1"/>
          </p:cNvGraphicFramePr>
          <p:nvPr>
            <p:extLst>
              <p:ext uri="{D42A27DB-BD31-4B8C-83A1-F6EECF244321}">
                <p14:modId xmlns:p14="http://schemas.microsoft.com/office/powerpoint/2010/main" val="2354820064"/>
              </p:ext>
            </p:extLst>
          </p:nvPr>
        </p:nvGraphicFramePr>
        <p:xfrm>
          <a:off x="1204686" y="4484914"/>
          <a:ext cx="10557822" cy="2037806"/>
        </p:xfrm>
        <a:graphic>
          <a:graphicData uri="http://schemas.openxmlformats.org/drawingml/2006/table">
            <a:tbl>
              <a:tblPr firstRow="1" bandRow="1">
                <a:tableStyleId>{5C22544A-7EE6-4342-B048-85BDC9FD1C3A}</a:tableStyleId>
              </a:tblPr>
              <a:tblGrid>
                <a:gridCol w="4426857">
                  <a:extLst>
                    <a:ext uri="{9D8B030D-6E8A-4147-A177-3AD203B41FA5}">
                      <a16:colId xmlns:a16="http://schemas.microsoft.com/office/drawing/2014/main" val="1039441990"/>
                    </a:ext>
                  </a:extLst>
                </a:gridCol>
                <a:gridCol w="6130965">
                  <a:extLst>
                    <a:ext uri="{9D8B030D-6E8A-4147-A177-3AD203B41FA5}">
                      <a16:colId xmlns:a16="http://schemas.microsoft.com/office/drawing/2014/main" val="4243029395"/>
                    </a:ext>
                  </a:extLst>
                </a:gridCol>
              </a:tblGrid>
              <a:tr h="420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rimson Text" panose="02000503000000000000" pitchFamily="2" charset="0"/>
                        </a:rPr>
                        <a:t>Lateral acceleration </a:t>
                      </a:r>
                      <a:endParaRPr lang="en-US" sz="2000" dirty="0">
                        <a:latin typeface="Crimson Text" panose="02000503000000000000" pitchFamily="2" charset="0"/>
                        <a:ea typeface="SimHei" panose="02010609060101010101" pitchFamily="49" charset="-122"/>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rimson Text" panose="02000503000000000000" pitchFamily="2" charset="0"/>
                        </a:rPr>
                        <a:t>Lateral acceleration </a:t>
                      </a:r>
                      <a:endParaRPr lang="en-US" sz="2000" dirty="0">
                        <a:latin typeface="Crimson Text" panose="02000503000000000000" pitchFamily="2" charset="0"/>
                        <a:ea typeface="SimHei" panose="02010609060101010101" pitchFamily="49" charset="-122"/>
                        <a:cs typeface="Times New Roman" panose="02020603050405020304" pitchFamily="18" charset="0"/>
                      </a:endParaRPr>
                    </a:p>
                  </a:txBody>
                  <a:tcPr/>
                </a:tc>
                <a:extLst>
                  <a:ext uri="{0D108BD9-81ED-4DB2-BD59-A6C34878D82A}">
                    <a16:rowId xmlns:a16="http://schemas.microsoft.com/office/drawing/2014/main" val="2011766955"/>
                  </a:ext>
                </a:extLst>
              </a:tr>
              <a:tr h="1617080">
                <a:tc>
                  <a:txBody>
                    <a:bodyPr/>
                    <a:lstStyle/>
                    <a:p>
                      <a:pPr marL="342900" lvl="0" indent="-342900">
                        <a:buFont typeface="Arial" panose="020B0604020202020204" pitchFamily="34" charset="0"/>
                        <a:buChar char="•"/>
                      </a:pPr>
                      <a:r>
                        <a:rPr lang="en-US" sz="2000" dirty="0">
                          <a:latin typeface="Crimson Text"/>
                        </a:rPr>
                        <a:t>Number of lateral events/km</a:t>
                      </a:r>
                    </a:p>
                    <a:p>
                      <a:pPr marL="342900" lvl="0" indent="-342900">
                        <a:buFont typeface="Arial" panose="020B0604020202020204" pitchFamily="34" charset="0"/>
                        <a:buChar char="•"/>
                      </a:pPr>
                      <a:r>
                        <a:rPr lang="en-US" sz="2000" dirty="0">
                          <a:latin typeface="Crimson Text"/>
                        </a:rPr>
                        <a:t>Variance in acceleration magnitudes across lateral events</a:t>
                      </a:r>
                      <a:endParaRPr lang="en-US" sz="2000" dirty="0"/>
                    </a:p>
                  </a:txBody>
                  <a:tcPr/>
                </a:tc>
                <a:tc>
                  <a:txBody>
                    <a:bodyPr/>
                    <a:lstStyle/>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rimson Text"/>
                          <a:ea typeface="+mn-ea"/>
                          <a:cs typeface="+mn-cs"/>
                        </a:rPr>
                        <a:t>Number of longitudinal acceleration events/km</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rimson Text"/>
                          <a:ea typeface="+mn-ea"/>
                          <a:cs typeface="+mn-cs"/>
                        </a:rPr>
                        <a:t>Number of longitudinal deceleration events/km</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rimson Text"/>
                          <a:ea typeface="+mn-ea"/>
                          <a:cs typeface="+mn-cs"/>
                        </a:rPr>
                        <a:t>Variance in acceleration/deceleration magnitudes across longitudinal events </a:t>
                      </a:r>
                    </a:p>
                  </a:txBody>
                  <a:tcPr/>
                </a:tc>
                <a:extLst>
                  <a:ext uri="{0D108BD9-81ED-4DB2-BD59-A6C34878D82A}">
                    <a16:rowId xmlns:a16="http://schemas.microsoft.com/office/drawing/2014/main" val="1215562095"/>
                  </a:ext>
                </a:extLst>
              </a:tr>
            </a:tbl>
          </a:graphicData>
        </a:graphic>
      </p:graphicFrame>
    </p:spTree>
    <p:extLst>
      <p:ext uri="{BB962C8B-B14F-4D97-AF65-F5344CB8AC3E}">
        <p14:creationId xmlns:p14="http://schemas.microsoft.com/office/powerpoint/2010/main" val="1175262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F3F09-8F55-4F48-9E7A-8D6446D64EEF}"/>
              </a:ext>
            </a:extLst>
          </p:cNvPr>
          <p:cNvSpPr>
            <a:spLocks noGrp="1"/>
          </p:cNvSpPr>
          <p:nvPr>
            <p:ph type="title"/>
          </p:nvPr>
        </p:nvSpPr>
        <p:spPr/>
        <p:txBody>
          <a:bodyPr/>
          <a:lstStyle/>
          <a:p>
            <a:r>
              <a:rPr lang="en-US" altLang="zh-Hans" dirty="0">
                <a:solidFill>
                  <a:schemeClr val="accent3">
                    <a:lumMod val="75000"/>
                  </a:schemeClr>
                </a:solidFill>
              </a:rPr>
              <a:t>Seniors:</a:t>
            </a:r>
            <a:r>
              <a:rPr lang="zh-Hans" altLang="en-US" dirty="0">
                <a:solidFill>
                  <a:schemeClr val="accent3">
                    <a:lumMod val="75000"/>
                  </a:schemeClr>
                </a:solidFill>
              </a:rPr>
              <a:t> </a:t>
            </a:r>
            <a:r>
              <a:rPr lang="en-US" altLang="zh-Hans" dirty="0">
                <a:solidFill>
                  <a:schemeClr val="accent3">
                    <a:lumMod val="75000"/>
                  </a:schemeClr>
                </a:solidFill>
              </a:rPr>
              <a:t>Population</a:t>
            </a:r>
            <a:r>
              <a:rPr lang="zh-Hans" altLang="en-US" dirty="0">
                <a:solidFill>
                  <a:schemeClr val="accent3">
                    <a:lumMod val="75000"/>
                  </a:schemeClr>
                </a:solidFill>
              </a:rPr>
              <a:t> </a:t>
            </a:r>
            <a:r>
              <a:rPr lang="en-US" altLang="zh-Hans" dirty="0">
                <a:solidFill>
                  <a:schemeClr val="accent3">
                    <a:lumMod val="75000"/>
                  </a:schemeClr>
                </a:solidFill>
              </a:rPr>
              <a:t>Projection in US</a:t>
            </a:r>
            <a:endParaRPr lang="en-US" dirty="0">
              <a:solidFill>
                <a:schemeClr val="accent3">
                  <a:lumMod val="75000"/>
                </a:schemeClr>
              </a:solidFill>
            </a:endParaRPr>
          </a:p>
        </p:txBody>
      </p:sp>
      <p:sp>
        <p:nvSpPr>
          <p:cNvPr id="7" name="Text Placeholder 6">
            <a:extLst>
              <a:ext uri="{FF2B5EF4-FFF2-40B4-BE49-F238E27FC236}">
                <a16:creationId xmlns:a16="http://schemas.microsoft.com/office/drawing/2014/main" id="{F58F7613-7842-354D-8965-0D35F132DF6B}"/>
              </a:ext>
            </a:extLst>
          </p:cNvPr>
          <p:cNvSpPr>
            <a:spLocks noGrp="1"/>
          </p:cNvSpPr>
          <p:nvPr>
            <p:ph type="body" idx="1"/>
          </p:nvPr>
        </p:nvSpPr>
        <p:spPr/>
        <p:txBody>
          <a:bodyPr>
            <a:normAutofit/>
          </a:bodyPr>
          <a:lstStyle/>
          <a:p>
            <a:pPr algn="ctr"/>
            <a:r>
              <a:rPr lang="en-US" dirty="0"/>
              <a:t>U.S.</a:t>
            </a:r>
            <a:r>
              <a:rPr lang="zh-Hans" altLang="en-US" dirty="0"/>
              <a:t>  </a:t>
            </a:r>
            <a:r>
              <a:rPr lang="en-US" dirty="0"/>
              <a:t>Population</a:t>
            </a:r>
            <a:r>
              <a:rPr lang="zh-Hans" altLang="en-US" dirty="0"/>
              <a:t> </a:t>
            </a:r>
            <a:r>
              <a:rPr lang="en-US" dirty="0"/>
              <a:t>Aged</a:t>
            </a:r>
            <a:r>
              <a:rPr lang="zh-Hans" altLang="en-US" dirty="0"/>
              <a:t> </a:t>
            </a:r>
            <a:r>
              <a:rPr lang="en-US" dirty="0"/>
              <a:t>65 and</a:t>
            </a:r>
            <a:r>
              <a:rPr lang="zh-Hans" altLang="en-US" dirty="0"/>
              <a:t> </a:t>
            </a:r>
            <a:r>
              <a:rPr lang="en-US" dirty="0"/>
              <a:t>Older</a:t>
            </a:r>
            <a:r>
              <a:rPr lang="zh-Hans" altLang="en-US" dirty="0"/>
              <a:t> </a:t>
            </a:r>
            <a:r>
              <a:rPr lang="en-US" dirty="0"/>
              <a:t>from</a:t>
            </a:r>
            <a:r>
              <a:rPr lang="zh-Hans" altLang="en-US" dirty="0"/>
              <a:t> </a:t>
            </a:r>
            <a:r>
              <a:rPr lang="en-US" dirty="0" smtClean="0"/>
              <a:t>2016</a:t>
            </a:r>
            <a:r>
              <a:rPr lang="en-US" dirty="0"/>
              <a:t>-</a:t>
            </a:r>
            <a:r>
              <a:rPr lang="en-US" dirty="0" smtClean="0"/>
              <a:t>2060</a:t>
            </a:r>
            <a:r>
              <a:rPr lang="zh-Hans" altLang="en-US" dirty="0" smtClean="0"/>
              <a:t> </a:t>
            </a:r>
            <a:r>
              <a:rPr lang="en-US" dirty="0"/>
              <a:t>(in</a:t>
            </a:r>
            <a:r>
              <a:rPr lang="zh-Hans" altLang="en-US" dirty="0"/>
              <a:t> </a:t>
            </a:r>
            <a:r>
              <a:rPr lang="en-US" dirty="0"/>
              <a:t>thousands)</a:t>
            </a:r>
          </a:p>
        </p:txBody>
      </p:sp>
      <p:graphicFrame>
        <p:nvGraphicFramePr>
          <p:cNvPr id="4" name="Content Placeholder 3">
            <a:extLst>
              <a:ext uri="{FF2B5EF4-FFF2-40B4-BE49-F238E27FC236}">
                <a16:creationId xmlns:a16="http://schemas.microsoft.com/office/drawing/2014/main" id="{A5DC801B-55F6-4541-A872-F1373A806231}"/>
              </a:ext>
            </a:extLst>
          </p:cNvPr>
          <p:cNvGraphicFramePr>
            <a:graphicFrameLocks noGrp="1"/>
          </p:cNvGraphicFramePr>
          <p:nvPr>
            <p:ph sz="half" idx="2"/>
            <p:extLst>
              <p:ext uri="{D42A27DB-BD31-4B8C-83A1-F6EECF244321}">
                <p14:modId xmlns:p14="http://schemas.microsoft.com/office/powerpoint/2010/main" val="1946906391"/>
              </p:ext>
            </p:extLst>
          </p:nvPr>
        </p:nvGraphicFramePr>
        <p:xfrm>
          <a:off x="519113" y="2505075"/>
          <a:ext cx="5478462" cy="368458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a:extLst>
              <a:ext uri="{FF2B5EF4-FFF2-40B4-BE49-F238E27FC236}">
                <a16:creationId xmlns:a16="http://schemas.microsoft.com/office/drawing/2014/main" id="{BC6BAF60-D457-B546-8A3B-1790CB444106}"/>
              </a:ext>
            </a:extLst>
          </p:cNvPr>
          <p:cNvSpPr>
            <a:spLocks noGrp="1"/>
          </p:cNvSpPr>
          <p:nvPr>
            <p:ph type="body" sz="quarter" idx="3"/>
          </p:nvPr>
        </p:nvSpPr>
        <p:spPr/>
        <p:txBody>
          <a:bodyPr>
            <a:normAutofit/>
          </a:bodyPr>
          <a:lstStyle/>
          <a:p>
            <a:pPr algn="ctr"/>
            <a:r>
              <a:rPr lang="en-US" dirty="0"/>
              <a:t>U.S.</a:t>
            </a:r>
            <a:r>
              <a:rPr lang="zh-Hans" altLang="en-US" dirty="0"/>
              <a:t> </a:t>
            </a:r>
            <a:r>
              <a:rPr lang="en-US" dirty="0"/>
              <a:t>Population</a:t>
            </a:r>
            <a:r>
              <a:rPr lang="zh-Hans" altLang="en-US" dirty="0"/>
              <a:t> </a:t>
            </a:r>
            <a:r>
              <a:rPr lang="en-US" altLang="zh-Hans" dirty="0"/>
              <a:t>Aged </a:t>
            </a:r>
            <a:r>
              <a:rPr lang="en-US" dirty="0"/>
              <a:t>65</a:t>
            </a:r>
            <a:r>
              <a:rPr lang="zh-Hans" altLang="en-US" dirty="0"/>
              <a:t> </a:t>
            </a:r>
            <a:r>
              <a:rPr lang="en-US" dirty="0"/>
              <a:t>and</a:t>
            </a:r>
            <a:r>
              <a:rPr lang="zh-Hans" altLang="en-US" dirty="0"/>
              <a:t> </a:t>
            </a:r>
            <a:r>
              <a:rPr lang="en-US" dirty="0"/>
              <a:t>Older</a:t>
            </a:r>
            <a:r>
              <a:rPr lang="zh-Hans" altLang="en-US" dirty="0"/>
              <a:t> </a:t>
            </a:r>
            <a:r>
              <a:rPr lang="en-US" dirty="0"/>
              <a:t>Composition</a:t>
            </a:r>
            <a:r>
              <a:rPr lang="zh-Hans" altLang="en-US" dirty="0"/>
              <a:t> </a:t>
            </a:r>
            <a:r>
              <a:rPr lang="en-US" dirty="0"/>
              <a:t>from</a:t>
            </a:r>
            <a:r>
              <a:rPr lang="zh-Hans" altLang="en-US" dirty="0"/>
              <a:t> </a:t>
            </a:r>
            <a:r>
              <a:rPr lang="en-US" dirty="0"/>
              <a:t>2016-2060</a:t>
            </a:r>
            <a:r>
              <a:rPr lang="zh-Hans" altLang="en-US" dirty="0"/>
              <a:t> </a:t>
            </a:r>
            <a:r>
              <a:rPr lang="en-US" dirty="0"/>
              <a:t>(in</a:t>
            </a:r>
            <a:r>
              <a:rPr lang="zh-Hans" altLang="en-US" dirty="0"/>
              <a:t> </a:t>
            </a:r>
            <a:r>
              <a:rPr lang="en-US" dirty="0"/>
              <a:t>percent)</a:t>
            </a:r>
          </a:p>
        </p:txBody>
      </p:sp>
      <p:sp>
        <p:nvSpPr>
          <p:cNvPr id="6" name="TextBox 5">
            <a:extLst>
              <a:ext uri="{FF2B5EF4-FFF2-40B4-BE49-F238E27FC236}">
                <a16:creationId xmlns:a16="http://schemas.microsoft.com/office/drawing/2014/main" id="{23B9DB52-FADC-1243-8AA6-0235330E2D86}"/>
              </a:ext>
            </a:extLst>
          </p:cNvPr>
          <p:cNvSpPr txBox="1"/>
          <p:nvPr/>
        </p:nvSpPr>
        <p:spPr>
          <a:xfrm>
            <a:off x="519112" y="6020386"/>
            <a:ext cx="11242675" cy="338554"/>
          </a:xfrm>
          <a:prstGeom prst="rect">
            <a:avLst/>
          </a:prstGeom>
          <a:noFill/>
        </p:spPr>
        <p:txBody>
          <a:bodyPr wrap="square" rtlCol="0">
            <a:spAutoFit/>
          </a:bodyPr>
          <a:lstStyle/>
          <a:p>
            <a:pPr algn="ctr"/>
            <a:r>
              <a:rPr lang="en-US" altLang="zh-Hans" sz="1600" dirty="0"/>
              <a:t>Data</a:t>
            </a:r>
            <a:r>
              <a:rPr lang="zh-Hans" altLang="en-US" sz="1600" dirty="0"/>
              <a:t> </a:t>
            </a:r>
            <a:r>
              <a:rPr lang="en-US" altLang="zh-Hans" sz="1600" dirty="0"/>
              <a:t>source</a:t>
            </a:r>
            <a:r>
              <a:rPr lang="zh-Hans" altLang="en-US" sz="1600" dirty="0"/>
              <a:t> </a:t>
            </a:r>
            <a:r>
              <a:rPr lang="en-US" altLang="zh-Hans" sz="1600" dirty="0"/>
              <a:t>from</a:t>
            </a:r>
            <a:r>
              <a:rPr lang="zh-Hans" altLang="en-US" sz="1600" dirty="0"/>
              <a:t> </a:t>
            </a:r>
            <a:r>
              <a:rPr lang="en-US" altLang="zh-Hans" sz="1600" dirty="0"/>
              <a:t>US</a:t>
            </a:r>
            <a:r>
              <a:rPr lang="zh-Hans" altLang="en-US" sz="1600" dirty="0"/>
              <a:t> </a:t>
            </a:r>
            <a:r>
              <a:rPr lang="en-US" altLang="zh-Hans" sz="1600" dirty="0"/>
              <a:t>Census</a:t>
            </a:r>
            <a:r>
              <a:rPr lang="zh-Hans" altLang="en-US" sz="1600" dirty="0"/>
              <a:t> </a:t>
            </a:r>
            <a:r>
              <a:rPr lang="en-US" altLang="zh-Hans" sz="1600" dirty="0"/>
              <a:t>Bureau,</a:t>
            </a:r>
            <a:r>
              <a:rPr lang="zh-Hans" altLang="en-US" sz="1600" dirty="0"/>
              <a:t> </a:t>
            </a:r>
            <a:r>
              <a:rPr lang="en-US" sz="1600" dirty="0"/>
              <a:t>Projections for the United States: 2017 to 2060</a:t>
            </a:r>
            <a:r>
              <a:rPr lang="zh-Hans" altLang="en-US" sz="1600" dirty="0"/>
              <a:t> </a:t>
            </a:r>
            <a:endParaRPr lang="en-US" sz="1600" dirty="0"/>
          </a:p>
        </p:txBody>
      </p:sp>
      <p:graphicFrame>
        <p:nvGraphicFramePr>
          <p:cNvPr id="10" name="Content Placeholder 9">
            <a:extLst>
              <a:ext uri="{FF2B5EF4-FFF2-40B4-BE49-F238E27FC236}">
                <a16:creationId xmlns:a16="http://schemas.microsoft.com/office/drawing/2014/main" id="{9D037B4C-010F-0C41-95BD-60481E8A9A57}"/>
              </a:ext>
            </a:extLst>
          </p:cNvPr>
          <p:cNvGraphicFramePr>
            <a:graphicFrameLocks noGrp="1"/>
          </p:cNvGraphicFramePr>
          <p:nvPr>
            <p:ph sz="quarter" idx="4"/>
            <p:extLst>
              <p:ext uri="{D42A27DB-BD31-4B8C-83A1-F6EECF244321}">
                <p14:modId xmlns:p14="http://schemas.microsoft.com/office/powerpoint/2010/main" val="3936509416"/>
              </p:ext>
            </p:extLst>
          </p:nvPr>
        </p:nvGraphicFramePr>
        <p:xfrm>
          <a:off x="6172200" y="2505075"/>
          <a:ext cx="5589588"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3106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25C04-1B8F-46D1-BD79-8793AA1695C8}"/>
              </a:ext>
            </a:extLst>
          </p:cNvPr>
          <p:cNvSpPr>
            <a:spLocks noGrp="1"/>
          </p:cNvSpPr>
          <p:nvPr>
            <p:ph type="title"/>
          </p:nvPr>
        </p:nvSpPr>
        <p:spPr/>
        <p:txBody>
          <a:bodyPr/>
          <a:lstStyle/>
          <a:p>
            <a:r>
              <a:rPr lang="en-US" spc="450" dirty="0">
                <a:solidFill>
                  <a:schemeClr val="accent3">
                    <a:lumMod val="75000"/>
                  </a:schemeClr>
                </a:solidFill>
                <a:cs typeface="Times New Roman" panose="02020603050405020304" pitchFamily="18" charset="0"/>
              </a:rPr>
              <a:t>Driving Performance Results </a:t>
            </a:r>
            <a:endParaRPr lang="en-US" dirty="0">
              <a:solidFill>
                <a:schemeClr val="accent3">
                  <a:lumMod val="75000"/>
                </a:schemeClr>
              </a:solidFill>
            </a:endParaRPr>
          </a:p>
        </p:txBody>
      </p:sp>
      <p:sp>
        <p:nvSpPr>
          <p:cNvPr id="4" name="Slide Number Placeholder 3">
            <a:extLst>
              <a:ext uri="{FF2B5EF4-FFF2-40B4-BE49-F238E27FC236}">
                <a16:creationId xmlns:a16="http://schemas.microsoft.com/office/drawing/2014/main" id="{765C42B2-B8BF-4145-864F-2607ED054B8D}"/>
              </a:ext>
            </a:extLst>
          </p:cNvPr>
          <p:cNvSpPr>
            <a:spLocks noGrp="1"/>
          </p:cNvSpPr>
          <p:nvPr>
            <p:ph type="sldNum" sz="quarter" idx="4294967295"/>
          </p:nvPr>
        </p:nvSpPr>
        <p:spPr>
          <a:xfrm>
            <a:off x="10880725" y="6459538"/>
            <a:ext cx="131127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613656-4928-4723-9AEF-035DCBBEFF29}" type="slidenum">
              <a:rPr lang="en-US" smtClean="0"/>
              <a:pPr/>
              <a:t>30</a:t>
            </a:fld>
            <a:endParaRPr lang="en-US" dirty="0"/>
          </a:p>
        </p:txBody>
      </p:sp>
      <p:sp>
        <p:nvSpPr>
          <p:cNvPr id="11" name="TextBox 10">
            <a:extLst>
              <a:ext uri="{FF2B5EF4-FFF2-40B4-BE49-F238E27FC236}">
                <a16:creationId xmlns:a16="http://schemas.microsoft.com/office/drawing/2014/main" id="{4123C848-241C-4A5F-BD00-94821514D206}"/>
              </a:ext>
            </a:extLst>
          </p:cNvPr>
          <p:cNvSpPr txBox="1"/>
          <p:nvPr/>
        </p:nvSpPr>
        <p:spPr>
          <a:xfrm>
            <a:off x="552992" y="2070305"/>
            <a:ext cx="11146971" cy="369332"/>
          </a:xfrm>
          <a:prstGeom prst="rect">
            <a:avLst/>
          </a:prstGeom>
          <a:noFill/>
        </p:spPr>
        <p:txBody>
          <a:bodyPr wrap="square">
            <a:spAutoFit/>
          </a:bodyPr>
          <a:lstStyle/>
          <a:p>
            <a:pPr marL="0" marR="0" algn="ctr">
              <a:spcBef>
                <a:spcPts val="1200"/>
              </a:spcBef>
              <a:spcAft>
                <a:spcPts val="600"/>
              </a:spcAft>
            </a:pPr>
            <a:r>
              <a:rPr lang="en-US" sz="1800" dirty="0">
                <a:effectLst/>
                <a:latin typeface="Times New Roman" panose="02020603050405020304" pitchFamily="18" charset="0"/>
                <a:ea typeface="Times New Roman" panose="02020603050405020304" pitchFamily="18" charset="0"/>
              </a:rPr>
              <a:t>Driving Performance: SHRP 2_PENN vs. SMX (Sample Size: 30 for SHRP 2_PENN, 18 for SMX)</a:t>
            </a:r>
          </a:p>
        </p:txBody>
      </p:sp>
      <p:sp>
        <p:nvSpPr>
          <p:cNvPr id="13" name="TextBox 12">
            <a:extLst>
              <a:ext uri="{FF2B5EF4-FFF2-40B4-BE49-F238E27FC236}">
                <a16:creationId xmlns:a16="http://schemas.microsoft.com/office/drawing/2014/main" id="{69A75CAE-48DA-4B10-A392-B8E665673214}"/>
              </a:ext>
            </a:extLst>
          </p:cNvPr>
          <p:cNvSpPr txBox="1"/>
          <p:nvPr/>
        </p:nvSpPr>
        <p:spPr>
          <a:xfrm>
            <a:off x="519113" y="5012879"/>
            <a:ext cx="11180850" cy="369332"/>
          </a:xfrm>
          <a:prstGeom prst="rect">
            <a:avLst/>
          </a:prstGeom>
          <a:noFill/>
        </p:spPr>
        <p:txBody>
          <a:bodyPr wrap="square">
            <a:spAutoFit/>
          </a:bodyPr>
          <a:lstStyle/>
          <a:p>
            <a:pPr marL="0" marR="0" algn="l">
              <a:spcBef>
                <a:spcPts val="0"/>
              </a:spcBef>
              <a:spcAft>
                <a:spcPts val="800"/>
              </a:spcAft>
            </a:pPr>
            <a:r>
              <a:rPr lang="en-US" sz="1800" i="1" dirty="0">
                <a:solidFill>
                  <a:srgbClr val="595959"/>
                </a:solidFill>
                <a:effectLst/>
                <a:latin typeface="Times New Roman" panose="02020603050405020304" pitchFamily="18" charset="0"/>
                <a:ea typeface="SimSun" panose="02010600030101010101" pitchFamily="2" charset="-122"/>
                <a:cs typeface="Times New Roman" panose="02020603050405020304" pitchFamily="18" charset="0"/>
              </a:rPr>
              <a:t>T</a:t>
            </a:r>
            <a:r>
              <a:rPr lang="en-US" sz="1800" dirty="0">
                <a:solidFill>
                  <a:srgbClr val="595959"/>
                </a:solidFill>
                <a:effectLst/>
                <a:latin typeface="Times New Roman" panose="02020603050405020304" pitchFamily="18" charset="0"/>
                <a:ea typeface="SimSun" panose="02010600030101010101" pitchFamily="2" charset="-122"/>
                <a:cs typeface="Times New Roman" panose="02020603050405020304" pitchFamily="18" charset="0"/>
              </a:rPr>
              <a:t> = Welch’s </a:t>
            </a:r>
            <a:r>
              <a:rPr lang="en-US" sz="1800" i="1" dirty="0">
                <a:solidFill>
                  <a:srgbClr val="595959"/>
                </a:solidFill>
                <a:effectLst/>
                <a:latin typeface="Times New Roman" panose="02020603050405020304" pitchFamily="18" charset="0"/>
                <a:ea typeface="SimSun" panose="02010600030101010101" pitchFamily="2" charset="-122"/>
                <a:cs typeface="Times New Roman" panose="02020603050405020304" pitchFamily="18" charset="0"/>
              </a:rPr>
              <a:t>t</a:t>
            </a:r>
            <a:r>
              <a:rPr lang="en-US" sz="1800" dirty="0">
                <a:solidFill>
                  <a:srgbClr val="595959"/>
                </a:solidFill>
                <a:effectLst/>
                <a:latin typeface="Times New Roman" panose="02020603050405020304" pitchFamily="18" charset="0"/>
                <a:ea typeface="SimSun" panose="02010600030101010101" pitchFamily="2" charset="-122"/>
                <a:cs typeface="Times New Roman" panose="02020603050405020304" pitchFamily="18" charset="0"/>
              </a:rPr>
              <a:t>-test; </a:t>
            </a:r>
            <a:r>
              <a:rPr lang="en-US" sz="1800" i="1" dirty="0">
                <a:solidFill>
                  <a:srgbClr val="595959"/>
                </a:solidFill>
                <a:effectLst/>
                <a:latin typeface="Times New Roman" panose="02020603050405020304" pitchFamily="18" charset="0"/>
                <a:ea typeface="SimSun" panose="02010600030101010101" pitchFamily="2" charset="-122"/>
                <a:cs typeface="Times New Roman" panose="02020603050405020304" pitchFamily="18" charset="0"/>
              </a:rPr>
              <a:t>U</a:t>
            </a:r>
            <a:r>
              <a:rPr lang="en-US" sz="1800" dirty="0">
                <a:solidFill>
                  <a:srgbClr val="595959"/>
                </a:solidFill>
                <a:effectLst/>
                <a:latin typeface="Times New Roman" panose="02020603050405020304" pitchFamily="18" charset="0"/>
                <a:ea typeface="SimSun" panose="02010600030101010101" pitchFamily="2" charset="-122"/>
                <a:cs typeface="Times New Roman" panose="02020603050405020304" pitchFamily="18" charset="0"/>
              </a:rPr>
              <a:t> = Mann-Whitney-Wilcoxon test</a:t>
            </a:r>
            <a:endParaRPr lang="en-US" sz="1800" dirty="0">
              <a:solidFill>
                <a:srgbClr val="595959"/>
              </a:solidFill>
              <a:effectLst/>
              <a:latin typeface="Myriad Pro"/>
              <a:ea typeface="SimSun" panose="02010600030101010101" pitchFamily="2" charset="-122"/>
              <a:cs typeface="Times New Roman" panose="02020603050405020304" pitchFamily="18" charset="0"/>
            </a:endParaRPr>
          </a:p>
        </p:txBody>
      </p:sp>
      <p:graphicFrame>
        <p:nvGraphicFramePr>
          <p:cNvPr id="12" name="Content Placeholder 11">
            <a:extLst>
              <a:ext uri="{FF2B5EF4-FFF2-40B4-BE49-F238E27FC236}">
                <a16:creationId xmlns:a16="http://schemas.microsoft.com/office/drawing/2014/main" id="{D012DF3B-11B7-C343-B497-A4529E6C391F}"/>
              </a:ext>
            </a:extLst>
          </p:cNvPr>
          <p:cNvGraphicFramePr>
            <a:graphicFrameLocks noGrp="1"/>
          </p:cNvGraphicFramePr>
          <p:nvPr>
            <p:ph idx="1"/>
            <p:extLst>
              <p:ext uri="{D42A27DB-BD31-4B8C-83A1-F6EECF244321}">
                <p14:modId xmlns:p14="http://schemas.microsoft.com/office/powerpoint/2010/main" val="4272586464"/>
              </p:ext>
            </p:extLst>
          </p:nvPr>
        </p:nvGraphicFramePr>
        <p:xfrm>
          <a:off x="519113" y="2486351"/>
          <a:ext cx="11242673" cy="2485136"/>
        </p:xfrm>
        <a:graphic>
          <a:graphicData uri="http://schemas.openxmlformats.org/drawingml/2006/table">
            <a:tbl>
              <a:tblPr firstRow="1" bandRow="1">
                <a:tableStyleId>{5C22544A-7EE6-4342-B048-85BDC9FD1C3A}</a:tableStyleId>
              </a:tblPr>
              <a:tblGrid>
                <a:gridCol w="5392947">
                  <a:extLst>
                    <a:ext uri="{9D8B030D-6E8A-4147-A177-3AD203B41FA5}">
                      <a16:colId xmlns:a16="http://schemas.microsoft.com/office/drawing/2014/main" val="1436375869"/>
                    </a:ext>
                  </a:extLst>
                </a:gridCol>
                <a:gridCol w="1703436">
                  <a:extLst>
                    <a:ext uri="{9D8B030D-6E8A-4147-A177-3AD203B41FA5}">
                      <a16:colId xmlns:a16="http://schemas.microsoft.com/office/drawing/2014/main" val="3434292913"/>
                    </a:ext>
                  </a:extLst>
                </a:gridCol>
                <a:gridCol w="2530818">
                  <a:extLst>
                    <a:ext uri="{9D8B030D-6E8A-4147-A177-3AD203B41FA5}">
                      <a16:colId xmlns:a16="http://schemas.microsoft.com/office/drawing/2014/main" val="524724776"/>
                    </a:ext>
                  </a:extLst>
                </a:gridCol>
                <a:gridCol w="1615472">
                  <a:extLst>
                    <a:ext uri="{9D8B030D-6E8A-4147-A177-3AD203B41FA5}">
                      <a16:colId xmlns:a16="http://schemas.microsoft.com/office/drawing/2014/main" val="151988849"/>
                    </a:ext>
                  </a:extLst>
                </a:gridCol>
              </a:tblGrid>
              <a:tr h="370840">
                <a:tc>
                  <a:txBody>
                    <a:bodyPr/>
                    <a:lstStyle/>
                    <a:p>
                      <a:pPr marL="0" marR="0" algn="ctr">
                        <a:lnSpc>
                          <a:spcPct val="115000"/>
                        </a:lnSpc>
                        <a:spcBef>
                          <a:spcPts val="0"/>
                        </a:spcBef>
                        <a:spcAft>
                          <a:spcPts val="0"/>
                        </a:spcAft>
                      </a:pPr>
                      <a:r>
                        <a:rPr lang="en-US" sz="1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Measure</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Test Statistics</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Degrees of Freedom</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i="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a:t>
                      </a:r>
                      <a:r>
                        <a:rPr lang="en-US" sz="1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-Value</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525002767"/>
                  </a:ext>
                </a:extLst>
              </a:tr>
              <a:tr h="370840">
                <a:tc>
                  <a:txBody>
                    <a:bodyPr/>
                    <a:lstStyle/>
                    <a:p>
                      <a:pPr marL="0" marR="0" algn="ctr">
                        <a:lnSpc>
                          <a:spcPct val="115000"/>
                        </a:lnSpc>
                        <a:spcBef>
                          <a:spcPts val="0"/>
                        </a:spcBef>
                        <a:spcAft>
                          <a:spcPts val="0"/>
                        </a:spcAft>
                      </a:pPr>
                      <a:r>
                        <a:rPr lang="en-US" sz="1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Number of lateral events/km</a:t>
                      </a:r>
                      <a:endParaRPr lang="en-US" sz="18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 −1.74</a:t>
                      </a:r>
                    </a:p>
                  </a:txBody>
                  <a:tcPr marL="68580" marR="68580" marT="0" marB="0" anchor="ct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28.88</a:t>
                      </a:r>
                    </a:p>
                  </a:txBody>
                  <a:tcPr marL="68580" marR="68580" marT="0" marB="0" anchor="ctr"/>
                </a:tc>
                <a:tc>
                  <a:txBody>
                    <a:bodyPr/>
                    <a:lstStyle/>
                    <a:p>
                      <a:pPr algn="ctr"/>
                      <a:r>
                        <a:rPr lang="en-US" sz="1800" dirty="0">
                          <a:solidFill>
                            <a:srgbClr val="000000"/>
                          </a:solidFill>
                          <a:effectLst/>
                          <a:latin typeface="Times New Roman" panose="02020603050405020304" pitchFamily="18" charset="0"/>
                          <a:cs typeface="Times New Roman" panose="02020603050405020304" pitchFamily="18" charset="0"/>
                        </a:rPr>
                        <a:t>0.09</a:t>
                      </a:r>
                      <a:endParaRPr lang="en-US" sz="1800" dirty="0">
                        <a:effectLst/>
                        <a:latin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66475385"/>
                  </a:ext>
                </a:extLst>
              </a:tr>
              <a:tr h="370840">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Variance in acceleration magnitudes across lateral events</a:t>
                      </a:r>
                    </a:p>
                  </a:txBody>
                  <a:tcPr marL="68580" marR="68580" marT="0" marB="0" anchor="ctr"/>
                </a:tc>
                <a:tc>
                  <a:txBody>
                    <a:bodyPr/>
                    <a:lstStyle/>
                    <a:p>
                      <a:pPr algn="ctr"/>
                      <a:r>
                        <a:rPr lang="en-US" sz="1800" i="1" dirty="0">
                          <a:solidFill>
                            <a:srgbClr val="000000"/>
                          </a:solidFill>
                          <a:effectLst/>
                          <a:latin typeface="Times New Roman" panose="02020603050405020304" pitchFamily="18" charset="0"/>
                          <a:cs typeface="Times New Roman" panose="02020603050405020304" pitchFamily="18" charset="0"/>
                        </a:rPr>
                        <a:t>T</a:t>
                      </a:r>
                      <a:r>
                        <a:rPr lang="en-US" sz="1800" dirty="0">
                          <a:solidFill>
                            <a:srgbClr val="000000"/>
                          </a:solidFill>
                          <a:effectLst/>
                          <a:latin typeface="Times New Roman" panose="02020603050405020304" pitchFamily="18" charset="0"/>
                          <a:cs typeface="Times New Roman" panose="02020603050405020304" pitchFamily="18" charset="0"/>
                        </a:rPr>
                        <a:t> = 24.49</a:t>
                      </a:r>
                      <a:endParaRPr lang="en-US" sz="18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800" dirty="0">
                          <a:solidFill>
                            <a:srgbClr val="000000"/>
                          </a:solidFill>
                          <a:effectLst/>
                          <a:latin typeface="Times New Roman" panose="02020603050405020304" pitchFamily="18" charset="0"/>
                          <a:cs typeface="Times New Roman" panose="02020603050405020304" pitchFamily="18" charset="0"/>
                        </a:rPr>
                        <a:t>32.15</a:t>
                      </a:r>
                      <a:endParaRPr lang="en-US" sz="18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&lt;.001</a:t>
                      </a:r>
                    </a:p>
                  </a:txBody>
                  <a:tcPr marL="68580" marR="68580" marT="0" marB="0" anchor="ctr"/>
                </a:tc>
                <a:extLst>
                  <a:ext uri="{0D108BD9-81ED-4DB2-BD59-A6C34878D82A}">
                    <a16:rowId xmlns:a16="http://schemas.microsoft.com/office/drawing/2014/main" val="2118190455"/>
                  </a:ext>
                </a:extLst>
              </a:tr>
              <a:tr h="370840">
                <a:tc>
                  <a:txBody>
                    <a:bodyPr/>
                    <a:lstStyle/>
                    <a:p>
                      <a:pPr marL="0" marR="0" algn="ctr">
                        <a:lnSpc>
                          <a:spcPct val="115000"/>
                        </a:lnSpc>
                        <a:spcBef>
                          <a:spcPts val="0"/>
                        </a:spcBef>
                        <a:spcAft>
                          <a:spcPts val="0"/>
                        </a:spcAft>
                      </a:pPr>
                      <a:r>
                        <a:rPr lang="en-US" sz="1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Number of longitudinal acceleration events/km</a:t>
                      </a:r>
                      <a:endParaRPr lang="en-US" sz="18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U</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 106</a:t>
                      </a:r>
                    </a:p>
                  </a:txBody>
                  <a:tcPr marL="68580" marR="68580" marT="0" marB="0" anchor="ct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p>
                  </a:txBody>
                  <a:tcPr marL="68580" marR="68580" marT="0" marB="0" anchor="ctr"/>
                </a:tc>
                <a:tc>
                  <a:txBody>
                    <a:bodyPr/>
                    <a:lstStyle/>
                    <a:p>
                      <a:pPr algn="ctr"/>
                      <a:r>
                        <a:rPr lang="en-US" sz="1800" dirty="0">
                          <a:solidFill>
                            <a:srgbClr val="000000"/>
                          </a:solidFill>
                          <a:effectLst/>
                          <a:latin typeface="Times New Roman" panose="02020603050405020304" pitchFamily="18" charset="0"/>
                          <a:cs typeface="Times New Roman" panose="02020603050405020304" pitchFamily="18" charset="0"/>
                        </a:rPr>
                        <a:t>&lt;.001</a:t>
                      </a:r>
                      <a:endParaRPr lang="en-US" sz="1800" dirty="0">
                        <a:effectLst/>
                        <a:latin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02939626"/>
                  </a:ext>
                </a:extLst>
              </a:tr>
              <a:tr h="370840">
                <a:tc>
                  <a:txBody>
                    <a:bodyPr/>
                    <a:lstStyle/>
                    <a:p>
                      <a:pPr marL="0" marR="0" algn="ctr">
                        <a:lnSpc>
                          <a:spcPct val="115000"/>
                        </a:lnSpc>
                        <a:spcBef>
                          <a:spcPts val="0"/>
                        </a:spcBef>
                        <a:spcAft>
                          <a:spcPts val="0"/>
                        </a:spcAft>
                      </a:pPr>
                      <a:r>
                        <a:rPr lang="en-US" sz="1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Number of longitudinal deceleration events/km</a:t>
                      </a:r>
                      <a:endParaRPr lang="en-US" sz="18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U</a:t>
                      </a:r>
                      <a:r>
                        <a:rPr lang="en-US" sz="1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 412</a:t>
                      </a:r>
                      <a:endParaRPr lang="en-US" sz="18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r>
                        <a:rPr lang="en-US" sz="1800" dirty="0">
                          <a:solidFill>
                            <a:srgbClr val="000000"/>
                          </a:solidFill>
                          <a:effectLst/>
                          <a:latin typeface="Times New Roman" panose="02020603050405020304" pitchFamily="18" charset="0"/>
                          <a:cs typeface="Times New Roman" panose="02020603050405020304" pitchFamily="18" charset="0"/>
                        </a:rPr>
                        <a:t>0.002</a:t>
                      </a:r>
                      <a:endParaRPr lang="en-US" sz="1800" dirty="0">
                        <a:effectLst/>
                        <a:latin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392292"/>
                  </a:ext>
                </a:extLst>
              </a:tr>
              <a:tr h="370840">
                <a:tc>
                  <a:txBody>
                    <a:bodyPr/>
                    <a:lstStyle/>
                    <a:p>
                      <a:pPr marL="0" marR="0" algn="ctr">
                        <a:lnSpc>
                          <a:spcPct val="115000"/>
                        </a:lnSpc>
                        <a:spcBef>
                          <a:spcPts val="0"/>
                        </a:spcBef>
                        <a:spcAft>
                          <a:spcPts val="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Variance in acceleration/deceleration magnitudes across longitudinal events</a:t>
                      </a:r>
                    </a:p>
                  </a:txBody>
                  <a:tcPr marL="68580" marR="68580" marT="0" marB="0" anchor="ctr"/>
                </a:tc>
                <a:tc>
                  <a:txBody>
                    <a:bodyPr/>
                    <a:lstStyle/>
                    <a:p>
                      <a:pPr algn="ctr"/>
                      <a:r>
                        <a:rPr lang="en-US" sz="1800" i="1" dirty="0">
                          <a:solidFill>
                            <a:srgbClr val="000000"/>
                          </a:solidFill>
                          <a:effectLst/>
                          <a:latin typeface="Times New Roman" panose="02020603050405020304" pitchFamily="18" charset="0"/>
                          <a:cs typeface="Times New Roman" panose="02020603050405020304" pitchFamily="18" charset="0"/>
                        </a:rPr>
                        <a:t>T</a:t>
                      </a:r>
                      <a:r>
                        <a:rPr lang="en-US" sz="1800" dirty="0">
                          <a:solidFill>
                            <a:srgbClr val="000000"/>
                          </a:solidFill>
                          <a:effectLst/>
                          <a:latin typeface="Times New Roman" panose="02020603050405020304" pitchFamily="18" charset="0"/>
                          <a:cs typeface="Times New Roman" panose="02020603050405020304" pitchFamily="18" charset="0"/>
                        </a:rPr>
                        <a:t> = 4.19</a:t>
                      </a:r>
                      <a:endParaRPr lang="en-US" sz="18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800" dirty="0">
                          <a:solidFill>
                            <a:srgbClr val="000000"/>
                          </a:solidFill>
                          <a:effectLst/>
                          <a:latin typeface="Times New Roman" panose="02020603050405020304" pitchFamily="18" charset="0"/>
                          <a:cs typeface="Times New Roman" panose="02020603050405020304" pitchFamily="18" charset="0"/>
                        </a:rPr>
                        <a:t>29.80</a:t>
                      </a:r>
                      <a:endParaRPr lang="en-US" sz="18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800" dirty="0">
                          <a:solidFill>
                            <a:srgbClr val="000000"/>
                          </a:solidFill>
                          <a:effectLst/>
                          <a:latin typeface="Times New Roman" panose="02020603050405020304" pitchFamily="18" charset="0"/>
                          <a:cs typeface="Times New Roman" panose="02020603050405020304" pitchFamily="18" charset="0"/>
                        </a:rPr>
                        <a:t>&lt;.001</a:t>
                      </a:r>
                      <a:endParaRPr lang="en-US" sz="1800" dirty="0">
                        <a:effectLst/>
                        <a:latin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8748862"/>
                  </a:ext>
                </a:extLst>
              </a:tr>
            </a:tbl>
          </a:graphicData>
        </a:graphic>
      </p:graphicFrame>
    </p:spTree>
    <p:extLst>
      <p:ext uri="{BB962C8B-B14F-4D97-AF65-F5344CB8AC3E}">
        <p14:creationId xmlns:p14="http://schemas.microsoft.com/office/powerpoint/2010/main" val="1423922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AC4AC-A388-4FB6-B5D0-36AFC17F065A}"/>
              </a:ext>
            </a:extLst>
          </p:cNvPr>
          <p:cNvSpPr>
            <a:spLocks noGrp="1"/>
          </p:cNvSpPr>
          <p:nvPr>
            <p:ph type="title"/>
          </p:nvPr>
        </p:nvSpPr>
        <p:spPr/>
        <p:txBody>
          <a:bodyPr/>
          <a:lstStyle/>
          <a:p>
            <a:r>
              <a:rPr lang="en-US" spc="450" dirty="0">
                <a:solidFill>
                  <a:schemeClr val="accent3">
                    <a:lumMod val="75000"/>
                  </a:schemeClr>
                </a:solidFill>
                <a:cs typeface="Times New Roman" panose="02020603050405020304" pitchFamily="18" charset="0"/>
              </a:rPr>
              <a:t>Performance Results </a:t>
            </a:r>
            <a:endParaRPr lang="en-US" dirty="0">
              <a:solidFill>
                <a:schemeClr val="accent3">
                  <a:lumMod val="75000"/>
                </a:schemeClr>
              </a:solidFill>
            </a:endParaRPr>
          </a:p>
        </p:txBody>
      </p:sp>
      <p:pic>
        <p:nvPicPr>
          <p:cNvPr id="5" name="Content Placeholder 4" descr="The first set of boxplots shows the variance in acceleration magnitude across lateral events for SHRP 2_PENN and SMX. The second set of boxplots shows the number of longitudinal acceleration events per kilometer for SHRP 2_PENN and SMX.">
            <a:extLst>
              <a:ext uri="{FF2B5EF4-FFF2-40B4-BE49-F238E27FC236}">
                <a16:creationId xmlns:a16="http://schemas.microsoft.com/office/drawing/2014/main" id="{CB6CCB94-4F12-4E64-9F30-27B19CB435F2}"/>
              </a:ext>
            </a:extLst>
          </p:cNvPr>
          <p:cNvPicPr>
            <a:picLocks noGrp="1"/>
          </p:cNvPicPr>
          <p:nvPr>
            <p:ph idx="1"/>
          </p:nvPr>
        </p:nvPicPr>
        <p:blipFill rotWithShape="1">
          <a:blip r:embed="rId2">
            <a:extLst>
              <a:ext uri="{28A0092B-C50C-407E-A947-70E740481C1C}">
                <a14:useLocalDpi xmlns:a14="http://schemas.microsoft.com/office/drawing/2010/main" val="0"/>
              </a:ext>
            </a:extLst>
          </a:blip>
          <a:stretch/>
        </p:blipFill>
        <p:spPr bwMode="auto">
          <a:xfrm>
            <a:off x="701278" y="1825625"/>
            <a:ext cx="10878345" cy="4351338"/>
          </a:xfrm>
          <a:prstGeom prst="rect">
            <a:avLst/>
          </a:prstGeom>
          <a:noFill/>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554F6036-CED6-4BC0-8397-7836A7CD87B4}"/>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613656-4928-4723-9AEF-035DCBBEFF29}" type="slidenum">
              <a:rPr lang="en-US" smtClean="0"/>
              <a:pPr/>
              <a:t>31</a:t>
            </a:fld>
            <a:endParaRPr lang="en-US" dirty="0"/>
          </a:p>
        </p:txBody>
      </p:sp>
      <p:sp>
        <p:nvSpPr>
          <p:cNvPr id="7" name="TextBox 6">
            <a:extLst>
              <a:ext uri="{FF2B5EF4-FFF2-40B4-BE49-F238E27FC236}">
                <a16:creationId xmlns:a16="http://schemas.microsoft.com/office/drawing/2014/main" id="{077EA4DD-1AB8-4691-9560-659515D040A8}"/>
              </a:ext>
            </a:extLst>
          </p:cNvPr>
          <p:cNvSpPr txBox="1"/>
          <p:nvPr/>
        </p:nvSpPr>
        <p:spPr>
          <a:xfrm>
            <a:off x="701278" y="5813207"/>
            <a:ext cx="11061230" cy="646331"/>
          </a:xfrm>
          <a:prstGeom prst="rect">
            <a:avLst/>
          </a:prstGeom>
          <a:noFill/>
        </p:spPr>
        <p:txBody>
          <a:bodyPr wrap="square">
            <a:spAutoFit/>
          </a:bodyPr>
          <a:lstStyle/>
          <a:p>
            <a:pPr marL="0" marR="0" algn="ctr">
              <a:spcBef>
                <a:spcPts val="0"/>
              </a:spcBef>
              <a:spcAft>
                <a:spcPts val="600"/>
              </a:spcAft>
            </a:pPr>
            <a:r>
              <a:rPr lang="en-US" sz="1800" dirty="0">
                <a:effectLst/>
                <a:latin typeface="Crimson Text"/>
                <a:ea typeface="Times New Roman" panose="02020603050405020304" pitchFamily="18" charset="0"/>
              </a:rPr>
              <a:t>Variance in acceleration magnitudes across lateral events (left) and number of longitudinal acceleration events/km (right) of SHRP 2_PENN and SMX. </a:t>
            </a:r>
          </a:p>
        </p:txBody>
      </p:sp>
    </p:spTree>
    <p:extLst>
      <p:ext uri="{BB962C8B-B14F-4D97-AF65-F5344CB8AC3E}">
        <p14:creationId xmlns:p14="http://schemas.microsoft.com/office/powerpoint/2010/main" val="3363463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0BE46-16C2-42BC-BE45-8CEB9A61D0FC}"/>
              </a:ext>
            </a:extLst>
          </p:cNvPr>
          <p:cNvSpPr>
            <a:spLocks noGrp="1"/>
          </p:cNvSpPr>
          <p:nvPr>
            <p:ph type="title"/>
          </p:nvPr>
        </p:nvSpPr>
        <p:spPr/>
        <p:txBody>
          <a:bodyPr/>
          <a:lstStyle/>
          <a:p>
            <a:r>
              <a:rPr lang="en-US" spc="450" dirty="0">
                <a:solidFill>
                  <a:schemeClr val="accent3">
                    <a:lumMod val="75000"/>
                  </a:schemeClr>
                </a:solidFill>
                <a:cs typeface="Times New Roman" panose="02020603050405020304" pitchFamily="18" charset="0"/>
              </a:rPr>
              <a:t>Performance Results </a:t>
            </a:r>
            <a:endParaRPr lang="en-US" dirty="0"/>
          </a:p>
        </p:txBody>
      </p:sp>
      <p:pic>
        <p:nvPicPr>
          <p:cNvPr id="5" name="Content Placeholder 4" descr="The first set of boxplots shows the  number of longitudinal deceleration events per kilometer for SHRP 2_PENN and SMX. The second set of boxplots shows the variance in the acceleration/deceleration magnitude of longitudinal events in SHRP 2_PENN and SMX.">
            <a:extLst>
              <a:ext uri="{FF2B5EF4-FFF2-40B4-BE49-F238E27FC236}">
                <a16:creationId xmlns:a16="http://schemas.microsoft.com/office/drawing/2014/main" id="{ED9E3A4C-4C08-4BF4-9463-2E1C0430660E}"/>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tretch/>
        </p:blipFill>
        <p:spPr bwMode="auto">
          <a:xfrm>
            <a:off x="519113" y="2095756"/>
            <a:ext cx="11242675" cy="3811076"/>
          </a:xfrm>
          <a:prstGeom prst="rect">
            <a:avLst/>
          </a:prstGeom>
          <a:noFill/>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78DEED88-80E6-49A7-B2C2-BCD7EEB46F30}"/>
              </a:ext>
            </a:extLst>
          </p:cNvPr>
          <p:cNvSpPr>
            <a:spLocks noGrp="1"/>
          </p:cNvSpPr>
          <p:nvPr>
            <p:ph type="sldNum" sz="quarter" idx="4294967295"/>
          </p:nvPr>
        </p:nvSpPr>
        <p:spPr>
          <a:xfrm>
            <a:off x="10880725" y="6459538"/>
            <a:ext cx="131127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613656-4928-4723-9AEF-035DCBBEFF29}" type="slidenum">
              <a:rPr lang="en-US" smtClean="0"/>
              <a:pPr/>
              <a:t>32</a:t>
            </a:fld>
            <a:endParaRPr lang="en-US" dirty="0"/>
          </a:p>
        </p:txBody>
      </p:sp>
      <p:sp>
        <p:nvSpPr>
          <p:cNvPr id="7" name="TextBox 6">
            <a:extLst>
              <a:ext uri="{FF2B5EF4-FFF2-40B4-BE49-F238E27FC236}">
                <a16:creationId xmlns:a16="http://schemas.microsoft.com/office/drawing/2014/main" id="{9746846C-8110-49BB-B96F-33DA338102C7}"/>
              </a:ext>
            </a:extLst>
          </p:cNvPr>
          <p:cNvSpPr txBox="1"/>
          <p:nvPr/>
        </p:nvSpPr>
        <p:spPr>
          <a:xfrm>
            <a:off x="519113" y="5673390"/>
            <a:ext cx="11242675" cy="646331"/>
          </a:xfrm>
          <a:prstGeom prst="rect">
            <a:avLst/>
          </a:prstGeom>
          <a:noFill/>
        </p:spPr>
        <p:txBody>
          <a:bodyPr wrap="square">
            <a:spAutoFit/>
          </a:bodyPr>
          <a:lstStyle/>
          <a:p>
            <a:pPr marL="0" marR="0" algn="ctr">
              <a:spcBef>
                <a:spcPts val="0"/>
              </a:spcBef>
              <a:spcAft>
                <a:spcPts val="600"/>
              </a:spcAft>
            </a:pPr>
            <a:r>
              <a:rPr lang="en-US" sz="1800" dirty="0">
                <a:effectLst/>
                <a:latin typeface="Crimson Text"/>
                <a:ea typeface="Times New Roman" panose="02020603050405020304" pitchFamily="18" charset="0"/>
              </a:rPr>
              <a:t>Number of longitudinal deceleration events/km (left) and variance in acceleration/deceleration magnitudes across longitudinal events (right) of SHRP 2_PENN and SMX</a:t>
            </a:r>
            <a:r>
              <a:rPr lang="en-US" sz="18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367286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BFADA-0512-483E-94CD-2436A39121F1}"/>
              </a:ext>
            </a:extLst>
          </p:cNvPr>
          <p:cNvSpPr>
            <a:spLocks noGrp="1"/>
          </p:cNvSpPr>
          <p:nvPr>
            <p:ph type="title"/>
          </p:nvPr>
        </p:nvSpPr>
        <p:spPr/>
        <p:txBody>
          <a:bodyPr/>
          <a:lstStyle/>
          <a:p>
            <a:r>
              <a:rPr lang="en-US" spc="450" dirty="0">
                <a:solidFill>
                  <a:schemeClr val="accent3">
                    <a:lumMod val="75000"/>
                  </a:schemeClr>
                </a:solidFill>
                <a:latin typeface="Acherus Grotesque Medium" panose="02000505000000020004" pitchFamily="2" charset="77"/>
                <a:cs typeface="Times New Roman" panose="02020603050405020304" pitchFamily="18" charset="0"/>
              </a:rPr>
              <a:t>Driving Performance</a:t>
            </a:r>
            <a:endParaRPr lang="en-US" dirty="0">
              <a:solidFill>
                <a:schemeClr val="accent3">
                  <a:lumMod val="75000"/>
                </a:schemeClr>
              </a:solidFill>
            </a:endParaRPr>
          </a:p>
        </p:txBody>
      </p:sp>
      <p:sp>
        <p:nvSpPr>
          <p:cNvPr id="3" name="Content Placeholder 2">
            <a:extLst>
              <a:ext uri="{FF2B5EF4-FFF2-40B4-BE49-F238E27FC236}">
                <a16:creationId xmlns:a16="http://schemas.microsoft.com/office/drawing/2014/main" id="{F9E07B49-A638-41F6-8A67-E87F7F4F93F4}"/>
              </a:ext>
            </a:extLst>
          </p:cNvPr>
          <p:cNvSpPr>
            <a:spLocks noGrp="1"/>
          </p:cNvSpPr>
          <p:nvPr>
            <p:ph idx="1"/>
          </p:nvPr>
        </p:nvSpPr>
        <p:spPr/>
        <p:txBody>
          <a:bodyPr>
            <a:normAutofit/>
          </a:bodyPr>
          <a:lstStyle/>
          <a:p>
            <a:r>
              <a:rPr lang="en-US" b="1" dirty="0">
                <a:ea typeface="SimSun" panose="02010600030101010101" pitchFamily="2" charset="-122"/>
              </a:rPr>
              <a:t>Smaller variance in acceleration magnitudes across lateral events</a:t>
            </a:r>
            <a:r>
              <a:rPr lang="zh-CN" altLang="en-US" b="1" dirty="0">
                <a:ea typeface="SimSun" panose="02010600030101010101" pitchFamily="2" charset="-122"/>
              </a:rPr>
              <a:t> </a:t>
            </a:r>
            <a:r>
              <a:rPr lang="en-US" altLang="zh-CN" dirty="0">
                <a:ea typeface="SimSun" panose="02010600030101010101" pitchFamily="2" charset="-122"/>
              </a:rPr>
              <a:t>-</a:t>
            </a:r>
            <a:r>
              <a:rPr lang="zh-CN" altLang="en-US" dirty="0">
                <a:ea typeface="SimSun" panose="02010600030101010101" pitchFamily="2" charset="-122"/>
              </a:rPr>
              <a:t> </a:t>
            </a:r>
            <a:r>
              <a:rPr lang="en-US" dirty="0">
                <a:ea typeface="SimSun" panose="02010600030101010101" pitchFamily="2" charset="-122"/>
              </a:rPr>
              <a:t>M</a:t>
            </a:r>
            <a:r>
              <a:rPr lang="en-US" dirty="0">
                <a:effectLst/>
                <a:ea typeface="SimSun" panose="02010600030101010101" pitchFamily="2" charset="-122"/>
              </a:rPr>
              <a:t>ore stability and better lateral control performance for seniors driving the ADAS-equipped vehicles. </a:t>
            </a:r>
            <a:endParaRPr lang="en-US" sz="3800" dirty="0"/>
          </a:p>
          <a:p>
            <a:r>
              <a:rPr lang="en-US" b="1" dirty="0">
                <a:ea typeface="SimSun" panose="02010600030101010101" pitchFamily="2" charset="-122"/>
              </a:rPr>
              <a:t>S</a:t>
            </a:r>
            <a:r>
              <a:rPr lang="en-US" b="1" dirty="0">
                <a:effectLst/>
                <a:ea typeface="SimSun" panose="02010600030101010101" pitchFamily="2" charset="-122"/>
              </a:rPr>
              <a:t>maller variance in acceleration/deceleration magnitude across longitudinal events </a:t>
            </a:r>
            <a:r>
              <a:rPr lang="en-US" dirty="0">
                <a:effectLst/>
                <a:ea typeface="SimSun" panose="02010600030101010101" pitchFamily="2" charset="-122"/>
              </a:rPr>
              <a:t>- </a:t>
            </a:r>
            <a:r>
              <a:rPr lang="en-US" dirty="0" smtClean="0">
                <a:effectLst/>
                <a:ea typeface="SimSun" panose="02010600030101010101" pitchFamily="2" charset="-122"/>
              </a:rPr>
              <a:t>ADAS </a:t>
            </a:r>
            <a:r>
              <a:rPr lang="en-US" dirty="0">
                <a:effectLst/>
                <a:ea typeface="SimSun" panose="02010600030101010101" pitchFamily="2" charset="-122"/>
              </a:rPr>
              <a:t>may help seniors better manage their speed, for example, reducing hard braking, which can help with headway management.</a:t>
            </a:r>
            <a:endParaRPr lang="en-US" sz="2200" dirty="0">
              <a:effectLst/>
              <a:ea typeface="Times New Roman" panose="02020603050405020304" pitchFamily="18" charset="0"/>
            </a:endParaRPr>
          </a:p>
        </p:txBody>
      </p:sp>
      <p:sp>
        <p:nvSpPr>
          <p:cNvPr id="4" name="Slide Number Placeholder 3">
            <a:extLst>
              <a:ext uri="{FF2B5EF4-FFF2-40B4-BE49-F238E27FC236}">
                <a16:creationId xmlns:a16="http://schemas.microsoft.com/office/drawing/2014/main" id="{275DFA0A-2638-467C-96FD-D0E71F9F8428}"/>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613656-4928-4723-9AEF-035DCBBEFF29}" type="slidenum">
              <a:rPr lang="en-US" smtClean="0"/>
              <a:pPr/>
              <a:t>33</a:t>
            </a:fld>
            <a:endParaRPr lang="en-US" dirty="0"/>
          </a:p>
        </p:txBody>
      </p:sp>
    </p:spTree>
    <p:extLst>
      <p:ext uri="{BB962C8B-B14F-4D97-AF65-F5344CB8AC3E}">
        <p14:creationId xmlns:p14="http://schemas.microsoft.com/office/powerpoint/2010/main" val="3278288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5E15-9AF0-4992-8D02-374A2B9289F2}"/>
              </a:ext>
            </a:extLst>
          </p:cNvPr>
          <p:cNvSpPr>
            <a:spLocks noGrp="1"/>
          </p:cNvSpPr>
          <p:nvPr>
            <p:ph type="title"/>
          </p:nvPr>
        </p:nvSpPr>
        <p:spPr/>
        <p:txBody>
          <a:bodyPr/>
          <a:lstStyle/>
          <a:p>
            <a:r>
              <a:rPr lang="en-US" spc="450" dirty="0">
                <a:solidFill>
                  <a:schemeClr val="accent3">
                    <a:lumMod val="75000"/>
                  </a:schemeClr>
                </a:solidFill>
                <a:cs typeface="Times New Roman" panose="02020603050405020304" pitchFamily="18" charset="0"/>
              </a:rPr>
              <a:t>Limitations</a:t>
            </a:r>
            <a:endParaRPr lang="en-US" dirty="0">
              <a:solidFill>
                <a:schemeClr val="accent3">
                  <a:lumMod val="75000"/>
                </a:schemeClr>
              </a:solidFill>
            </a:endParaRPr>
          </a:p>
        </p:txBody>
      </p:sp>
      <p:sp>
        <p:nvSpPr>
          <p:cNvPr id="3" name="Content Placeholder 2">
            <a:extLst>
              <a:ext uri="{FF2B5EF4-FFF2-40B4-BE49-F238E27FC236}">
                <a16:creationId xmlns:a16="http://schemas.microsoft.com/office/drawing/2014/main" id="{6BA9C980-9EC1-49D3-8698-F20772A24975}"/>
              </a:ext>
            </a:extLst>
          </p:cNvPr>
          <p:cNvSpPr>
            <a:spLocks noGrp="1"/>
          </p:cNvSpPr>
          <p:nvPr>
            <p:ph idx="1"/>
          </p:nvPr>
        </p:nvSpPr>
        <p:spPr/>
        <p:txBody>
          <a:bodyPr>
            <a:normAutofit/>
          </a:bodyPr>
          <a:lstStyle/>
          <a:p>
            <a:r>
              <a:rPr lang="en-US" b="1" dirty="0">
                <a:latin typeface="Crimson Text"/>
              </a:rPr>
              <a:t>Extraneous factors </a:t>
            </a:r>
            <a:r>
              <a:rPr lang="en-US" dirty="0">
                <a:latin typeface="Crimson Text"/>
              </a:rPr>
              <a:t>- road and traffic environment, traffic volume, weather, traffic laws at the data collection sites (nature of naturalistic driving study)</a:t>
            </a:r>
          </a:p>
          <a:p>
            <a:r>
              <a:rPr lang="en-US" b="1" dirty="0">
                <a:latin typeface="Crimson Text"/>
              </a:rPr>
              <a:t>Study vehicles </a:t>
            </a:r>
            <a:r>
              <a:rPr lang="en-US" dirty="0">
                <a:latin typeface="Crimson Text"/>
              </a:rPr>
              <a:t>– participants drove new and unfamiliar cars (SMX) vs. their own cars (SHRP2)</a:t>
            </a:r>
          </a:p>
          <a:p>
            <a:r>
              <a:rPr lang="en-US" b="1" dirty="0">
                <a:latin typeface="Crimson Text"/>
              </a:rPr>
              <a:t>Representativeness</a:t>
            </a:r>
            <a:r>
              <a:rPr lang="en-US" dirty="0">
                <a:latin typeface="Crimson Text"/>
              </a:rPr>
              <a:t> – participants were healthy and active drivers, considering that they actively participated in the driving study</a:t>
            </a:r>
          </a:p>
        </p:txBody>
      </p:sp>
      <p:sp>
        <p:nvSpPr>
          <p:cNvPr id="4" name="Slide Number Placeholder 3">
            <a:extLst>
              <a:ext uri="{FF2B5EF4-FFF2-40B4-BE49-F238E27FC236}">
                <a16:creationId xmlns:a16="http://schemas.microsoft.com/office/drawing/2014/main" id="{F2522087-12A2-4A27-ABA6-55BC382DB3FE}"/>
              </a:ext>
            </a:extLst>
          </p:cNvPr>
          <p:cNvSpPr>
            <a:spLocks noGrp="1"/>
          </p:cNvSpPr>
          <p:nvPr>
            <p:ph type="sldNum" sz="quarter" idx="4294967295"/>
          </p:nvPr>
        </p:nvSpPr>
        <p:spPr>
          <a:xfrm>
            <a:off x="10880725" y="6459538"/>
            <a:ext cx="131127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613656-4928-4723-9AEF-035DCBBEFF29}" type="slidenum">
              <a:rPr lang="en-US" smtClean="0"/>
              <a:pPr/>
              <a:t>34</a:t>
            </a:fld>
            <a:endParaRPr lang="en-US" dirty="0"/>
          </a:p>
        </p:txBody>
      </p:sp>
    </p:spTree>
    <p:extLst>
      <p:ext uri="{BB962C8B-B14F-4D97-AF65-F5344CB8AC3E}">
        <p14:creationId xmlns:p14="http://schemas.microsoft.com/office/powerpoint/2010/main" val="3719616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9C86-E384-9A44-B9D4-466028D970A0}"/>
              </a:ext>
            </a:extLst>
          </p:cNvPr>
          <p:cNvSpPr>
            <a:spLocks noGrp="1"/>
          </p:cNvSpPr>
          <p:nvPr>
            <p:ph type="title"/>
          </p:nvPr>
        </p:nvSpPr>
        <p:spPr/>
        <p:txBody>
          <a:bodyPr/>
          <a:lstStyle/>
          <a:p>
            <a:r>
              <a:rPr lang="en-US" dirty="0"/>
              <a:t>Senior Attitudes on ADAS</a:t>
            </a:r>
          </a:p>
        </p:txBody>
      </p:sp>
      <p:sp>
        <p:nvSpPr>
          <p:cNvPr id="6" name="Text Placeholder 5">
            <a:extLst>
              <a:ext uri="{FF2B5EF4-FFF2-40B4-BE49-F238E27FC236}">
                <a16:creationId xmlns:a16="http://schemas.microsoft.com/office/drawing/2014/main" id="{BEDAAF65-1617-BC40-AC7D-6E133440344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19284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6F05A-8816-A94B-975F-24BD48AA93C3}"/>
              </a:ext>
            </a:extLst>
          </p:cNvPr>
          <p:cNvSpPr>
            <a:spLocks noGrp="1"/>
          </p:cNvSpPr>
          <p:nvPr>
            <p:ph type="title"/>
          </p:nvPr>
        </p:nvSpPr>
        <p:spPr/>
        <p:txBody>
          <a:bodyPr/>
          <a:lstStyle/>
          <a:p>
            <a:r>
              <a:rPr lang="en-US" dirty="0"/>
              <a:t>Study 2 – Objective</a:t>
            </a:r>
          </a:p>
        </p:txBody>
      </p:sp>
      <p:sp>
        <p:nvSpPr>
          <p:cNvPr id="3" name="Content Placeholder 2">
            <a:extLst>
              <a:ext uri="{FF2B5EF4-FFF2-40B4-BE49-F238E27FC236}">
                <a16:creationId xmlns:a16="http://schemas.microsoft.com/office/drawing/2014/main" id="{A3B5B78F-374F-2843-B9AD-68F33ED446A2}"/>
              </a:ext>
            </a:extLst>
          </p:cNvPr>
          <p:cNvSpPr>
            <a:spLocks noGrp="1"/>
          </p:cNvSpPr>
          <p:nvPr>
            <p:ph idx="1"/>
          </p:nvPr>
        </p:nvSpPr>
        <p:spPr/>
        <p:txBody>
          <a:bodyPr>
            <a:normAutofit/>
          </a:bodyPr>
          <a:lstStyle/>
          <a:p>
            <a:pPr>
              <a:lnSpc>
                <a:spcPct val="120000"/>
              </a:lnSpc>
            </a:pPr>
            <a:r>
              <a:rPr lang="en-US" dirty="0"/>
              <a:t>Examine how senior drivers change their attitudes </a:t>
            </a:r>
            <a:r>
              <a:rPr lang="en-US" dirty="0" smtClean="0"/>
              <a:t>towards </a:t>
            </a:r>
            <a:r>
              <a:rPr lang="en-US" dirty="0"/>
              <a:t>automated features based on actual use</a:t>
            </a:r>
          </a:p>
          <a:p>
            <a:pPr lvl="1">
              <a:lnSpc>
                <a:spcPct val="120000"/>
              </a:lnSpc>
              <a:buFont typeface="Arial" panose="020B0604020202020204" pitchFamily="34" charset="0"/>
              <a:buChar char="•"/>
            </a:pPr>
            <a:r>
              <a:rPr lang="en-US" dirty="0"/>
              <a:t>Acceptance of seniors is necessary to realize benefits of these technologies</a:t>
            </a:r>
          </a:p>
          <a:p>
            <a:pPr lvl="1">
              <a:lnSpc>
                <a:spcPct val="120000"/>
              </a:lnSpc>
              <a:buFont typeface="Arial" panose="020B0604020202020204" pitchFamily="34" charset="0"/>
              <a:buChar char="•"/>
            </a:pPr>
            <a:r>
              <a:rPr lang="en-US" dirty="0"/>
              <a:t>Seniors found to accept new technologies differently and may take longer to adapt to new technologies</a:t>
            </a:r>
          </a:p>
        </p:txBody>
      </p:sp>
    </p:spTree>
    <p:extLst>
      <p:ext uri="{BB962C8B-B14F-4D97-AF65-F5344CB8AC3E}">
        <p14:creationId xmlns:p14="http://schemas.microsoft.com/office/powerpoint/2010/main" val="93806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3F3F3F"/>
              </a:buClr>
              <a:buSzPts val="4320"/>
              <a:buFont typeface="Calibri"/>
              <a:buNone/>
            </a:pPr>
            <a:r>
              <a:rPr lang="en-US" dirty="0">
                <a:ea typeface="Calibri"/>
                <a:cs typeface="Calibri"/>
                <a:sym typeface="Calibri"/>
              </a:rPr>
              <a:t>SMX Study</a:t>
            </a:r>
            <a:endParaRPr dirty="0">
              <a:ea typeface="Calibri"/>
              <a:cs typeface="Calibri"/>
              <a:sym typeface="Calibri"/>
            </a:endParaRPr>
          </a:p>
        </p:txBody>
      </p:sp>
      <p:sp>
        <p:nvSpPr>
          <p:cNvPr id="135" name="Google Shape;135;p4"/>
          <p:cNvSpPr txBox="1">
            <a:spLocks noGrp="1"/>
          </p:cNvSpPr>
          <p:nvPr>
            <p:ph type="sldNum" idx="4294967295"/>
          </p:nvPr>
        </p:nvSpPr>
        <p:spPr>
          <a:xfrm>
            <a:off x="10880725" y="6459538"/>
            <a:ext cx="131127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37</a:t>
            </a:fld>
            <a:endParaRPr sz="1200"/>
          </a:p>
        </p:txBody>
      </p:sp>
      <p:sp>
        <p:nvSpPr>
          <p:cNvPr id="134" name="Google Shape;134;p4"/>
          <p:cNvSpPr txBox="1"/>
          <p:nvPr/>
        </p:nvSpPr>
        <p:spPr>
          <a:xfrm>
            <a:off x="519544" y="1660919"/>
            <a:ext cx="11242963" cy="83095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dirty="0">
                <a:solidFill>
                  <a:schemeClr val="dk1"/>
                </a:solidFill>
                <a:latin typeface="Calibri"/>
                <a:ea typeface="Calibri"/>
                <a:cs typeface="Calibri"/>
                <a:sym typeface="Calibri"/>
              </a:rPr>
              <a:t>18 participants (70-79) drove study vehicles with mixed-level automated vehicle systems and equipped with data acquisition system (DAS) for six weeks  </a:t>
            </a:r>
            <a:endParaRPr sz="2400" b="0" i="0" u="none" strike="noStrike" cap="none" dirty="0">
              <a:solidFill>
                <a:schemeClr val="dk1"/>
              </a:solidFill>
              <a:latin typeface="Calibri"/>
              <a:ea typeface="Calibri"/>
              <a:cs typeface="Calibri"/>
              <a:sym typeface="Calibri"/>
            </a:endParaRPr>
          </a:p>
        </p:txBody>
      </p:sp>
      <p:sp>
        <p:nvSpPr>
          <p:cNvPr id="136" name="Google Shape;136;p4"/>
          <p:cNvSpPr/>
          <p:nvPr/>
        </p:nvSpPr>
        <p:spPr>
          <a:xfrm>
            <a:off x="686191" y="3980652"/>
            <a:ext cx="1978394" cy="1090308"/>
          </a:xfrm>
          <a:prstGeom prst="flowChartAlternateProcess">
            <a:avLst/>
          </a:prstGeom>
          <a:solidFill>
            <a:schemeClr val="accent1"/>
          </a:solidFill>
          <a:ln w="15875" cap="flat" cmpd="sng">
            <a:solidFill>
              <a:srgbClr val="A65F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Pre-study survey on automated features</a:t>
            </a:r>
            <a:endParaRPr/>
          </a:p>
        </p:txBody>
      </p:sp>
      <p:sp>
        <p:nvSpPr>
          <p:cNvPr id="137" name="Google Shape;137;p4"/>
          <p:cNvSpPr/>
          <p:nvPr/>
        </p:nvSpPr>
        <p:spPr>
          <a:xfrm>
            <a:off x="2913892" y="3991013"/>
            <a:ext cx="1823517" cy="1069586"/>
          </a:xfrm>
          <a:prstGeom prst="flowChartAlternateProcess">
            <a:avLst/>
          </a:prstGeom>
          <a:solidFill>
            <a:schemeClr val="accent1"/>
          </a:solidFill>
          <a:ln w="15875" cap="flat" cmpd="sng">
            <a:solidFill>
              <a:srgbClr val="A65F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Vehicle orientation and vehicle training</a:t>
            </a:r>
            <a:endParaRPr/>
          </a:p>
        </p:txBody>
      </p:sp>
      <p:sp>
        <p:nvSpPr>
          <p:cNvPr id="138" name="Google Shape;138;p4"/>
          <p:cNvSpPr/>
          <p:nvPr/>
        </p:nvSpPr>
        <p:spPr>
          <a:xfrm>
            <a:off x="4924245" y="3265291"/>
            <a:ext cx="2418285" cy="1502496"/>
          </a:xfrm>
          <a:prstGeom prst="flowChartAlternateProcess">
            <a:avLst/>
          </a:prstGeom>
          <a:solidFill>
            <a:schemeClr val="accent1"/>
          </a:solidFill>
          <a:ln w="15875" cap="flat" cmpd="sng">
            <a:solidFill>
              <a:srgbClr val="A65F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Calibri"/>
                <a:ea typeface="Calibri"/>
                <a:cs typeface="Calibri"/>
                <a:sym typeface="Calibri"/>
              </a:rPr>
              <a:t>Driving with the loaner vehicle with mixed level automated features and DAS </a:t>
            </a:r>
            <a:endParaRPr dirty="0"/>
          </a:p>
        </p:txBody>
      </p:sp>
      <p:sp>
        <p:nvSpPr>
          <p:cNvPr id="139" name="Google Shape;139;p4"/>
          <p:cNvSpPr/>
          <p:nvPr/>
        </p:nvSpPr>
        <p:spPr>
          <a:xfrm>
            <a:off x="9585648" y="3971808"/>
            <a:ext cx="1682064" cy="1107996"/>
          </a:xfrm>
          <a:prstGeom prst="flowChartAlternateProcess">
            <a:avLst/>
          </a:prstGeom>
          <a:solidFill>
            <a:schemeClr val="accent6">
              <a:lumMod val="60000"/>
              <a:lumOff val="40000"/>
            </a:schemeClr>
          </a:solidFill>
          <a:ln w="15875" cap="flat" cmpd="sng">
            <a:solidFill>
              <a:srgbClr val="A65F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latin typeface="Calibri"/>
                <a:ea typeface="Calibri"/>
                <a:cs typeface="Calibri"/>
                <a:sym typeface="Calibri"/>
              </a:rPr>
              <a:t>Focus group</a:t>
            </a:r>
            <a:endParaRPr/>
          </a:p>
        </p:txBody>
      </p:sp>
      <p:sp>
        <p:nvSpPr>
          <p:cNvPr id="140" name="Google Shape;140;p4"/>
          <p:cNvSpPr/>
          <p:nvPr/>
        </p:nvSpPr>
        <p:spPr>
          <a:xfrm>
            <a:off x="4949860" y="4829457"/>
            <a:ext cx="2418588" cy="731408"/>
          </a:xfrm>
          <a:prstGeom prst="flowChartAlternateProcess">
            <a:avLst/>
          </a:prstGeom>
          <a:solidFill>
            <a:schemeClr val="accent1"/>
          </a:solidFill>
          <a:ln w="15875" cap="flat" cmpd="sng">
            <a:solidFill>
              <a:srgbClr val="A65F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Weekly phone interview</a:t>
            </a:r>
            <a:endParaRPr/>
          </a:p>
        </p:txBody>
      </p:sp>
      <p:sp>
        <p:nvSpPr>
          <p:cNvPr id="141" name="Google Shape;141;p4"/>
          <p:cNvSpPr/>
          <p:nvPr/>
        </p:nvSpPr>
        <p:spPr>
          <a:xfrm>
            <a:off x="7470159" y="3974085"/>
            <a:ext cx="1912066" cy="1125244"/>
          </a:xfrm>
          <a:prstGeom prst="flowChartAlternateProcess">
            <a:avLst/>
          </a:prstGeom>
          <a:solidFill>
            <a:schemeClr val="accent1"/>
          </a:solidFill>
          <a:ln w="15875" cap="flat" cmpd="sng">
            <a:solidFill>
              <a:srgbClr val="A65F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After-study survey on automated features</a:t>
            </a:r>
            <a:endParaRPr/>
          </a:p>
        </p:txBody>
      </p:sp>
      <p:sp>
        <p:nvSpPr>
          <p:cNvPr id="142" name="Google Shape;142;p4"/>
          <p:cNvSpPr/>
          <p:nvPr/>
        </p:nvSpPr>
        <p:spPr>
          <a:xfrm>
            <a:off x="2605174" y="4321880"/>
            <a:ext cx="387597" cy="294233"/>
          </a:xfrm>
          <a:prstGeom prst="rightArrow">
            <a:avLst>
              <a:gd name="adj1" fmla="val 50000"/>
              <a:gd name="adj2" fmla="val 50000"/>
            </a:avLst>
          </a:prstGeom>
          <a:solidFill>
            <a:srgbClr val="3F739B"/>
          </a:solidFill>
          <a:ln w="15875" cap="flat" cmpd="sng">
            <a:solidFill>
              <a:srgbClr val="A65F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3" name="Google Shape;143;p4"/>
          <p:cNvSpPr/>
          <p:nvPr/>
        </p:nvSpPr>
        <p:spPr>
          <a:xfrm>
            <a:off x="9290138" y="4389590"/>
            <a:ext cx="387597" cy="294233"/>
          </a:xfrm>
          <a:prstGeom prst="rightArrow">
            <a:avLst>
              <a:gd name="adj1" fmla="val 50000"/>
              <a:gd name="adj2" fmla="val 50000"/>
            </a:avLst>
          </a:prstGeom>
          <a:solidFill>
            <a:srgbClr val="3F739B"/>
          </a:solidFill>
          <a:ln w="15875" cap="flat" cmpd="sng">
            <a:solidFill>
              <a:srgbClr val="A65F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4" name="Google Shape;144;p4"/>
          <p:cNvSpPr/>
          <p:nvPr/>
        </p:nvSpPr>
        <p:spPr>
          <a:xfrm>
            <a:off x="4681616" y="4321880"/>
            <a:ext cx="387597" cy="294233"/>
          </a:xfrm>
          <a:prstGeom prst="rightArrow">
            <a:avLst>
              <a:gd name="adj1" fmla="val 50000"/>
              <a:gd name="adj2" fmla="val 50000"/>
            </a:avLst>
          </a:prstGeom>
          <a:solidFill>
            <a:srgbClr val="3F739B"/>
          </a:solidFill>
          <a:ln w="15875" cap="flat" cmpd="sng">
            <a:solidFill>
              <a:srgbClr val="A65F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4"/>
          <p:cNvSpPr/>
          <p:nvPr/>
        </p:nvSpPr>
        <p:spPr>
          <a:xfrm>
            <a:off x="7222027" y="4389590"/>
            <a:ext cx="387597" cy="294233"/>
          </a:xfrm>
          <a:prstGeom prst="rightArrow">
            <a:avLst>
              <a:gd name="adj1" fmla="val 50000"/>
              <a:gd name="adj2" fmla="val 50000"/>
            </a:avLst>
          </a:prstGeom>
          <a:solidFill>
            <a:srgbClr val="3F739B"/>
          </a:solidFill>
          <a:ln w="15875" cap="flat" cmpd="sng">
            <a:solidFill>
              <a:srgbClr val="A65F0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46" name="Google Shape;146;p4"/>
          <p:cNvCxnSpPr>
            <a:stCxn id="140" idx="2"/>
            <a:endCxn id="140" idx="2"/>
          </p:cNvCxnSpPr>
          <p:nvPr/>
        </p:nvCxnSpPr>
        <p:spPr>
          <a:xfrm>
            <a:off x="6159154" y="5560865"/>
            <a:ext cx="0" cy="0"/>
          </a:xfrm>
          <a:prstGeom prst="straightConnector1">
            <a:avLst/>
          </a:prstGeom>
          <a:noFill/>
          <a:ln w="12700" cap="flat" cmpd="sng">
            <a:solidFill>
              <a:schemeClr val="accent1"/>
            </a:solidFill>
            <a:prstDash val="solid"/>
            <a:round/>
            <a:headEnd type="none" w="sm" len="sm"/>
            <a:tailEnd type="triangle" w="med" len="med"/>
          </a:ln>
          <a:effectLst>
            <a:outerShdw blurRad="50800" dist="38100" dir="2700000" algn="tl" rotWithShape="0">
              <a:srgbClr val="000000">
                <a:alpha val="40000"/>
              </a:srgbClr>
            </a:outerShdw>
          </a:effectLst>
        </p:spPr>
      </p:cxnSp>
      <p:sp>
        <p:nvSpPr>
          <p:cNvPr id="147" name="Google Shape;147;p4"/>
          <p:cNvSpPr txBox="1"/>
          <p:nvPr/>
        </p:nvSpPr>
        <p:spPr>
          <a:xfrm>
            <a:off x="703670" y="5740276"/>
            <a:ext cx="1943436" cy="830997"/>
          </a:xfrm>
          <a:prstGeom prst="rect">
            <a:avLst/>
          </a:prstGeom>
          <a:noFill/>
          <a:ln w="9525" cap="flat" cmpd="sng">
            <a:solidFill>
              <a:srgbClr val="A65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u="none" strike="noStrike" cap="none">
                <a:solidFill>
                  <a:schemeClr val="dk1"/>
                </a:solidFill>
                <a:latin typeface="Calibri"/>
                <a:ea typeface="Calibri"/>
                <a:cs typeface="Calibri"/>
                <a:sym typeface="Calibri"/>
              </a:rPr>
              <a:t>Initial attitudes towards automated features</a:t>
            </a:r>
            <a:endParaRPr/>
          </a:p>
        </p:txBody>
      </p:sp>
      <p:sp>
        <p:nvSpPr>
          <p:cNvPr id="148" name="Google Shape;148;p4"/>
          <p:cNvSpPr txBox="1"/>
          <p:nvPr/>
        </p:nvSpPr>
        <p:spPr>
          <a:xfrm>
            <a:off x="7427051" y="5740277"/>
            <a:ext cx="1998281" cy="830997"/>
          </a:xfrm>
          <a:prstGeom prst="rect">
            <a:avLst/>
          </a:prstGeom>
          <a:noFill/>
          <a:ln w="9525" cap="flat" cmpd="sng">
            <a:solidFill>
              <a:srgbClr val="A65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Experienced attitudes towards automated features</a:t>
            </a:r>
            <a:endParaRPr/>
          </a:p>
        </p:txBody>
      </p:sp>
      <p:sp>
        <p:nvSpPr>
          <p:cNvPr id="149" name="Google Shape;149;p4"/>
          <p:cNvSpPr txBox="1"/>
          <p:nvPr/>
        </p:nvSpPr>
        <p:spPr>
          <a:xfrm>
            <a:off x="9439329" y="5740276"/>
            <a:ext cx="1983375" cy="830997"/>
          </a:xfrm>
          <a:prstGeom prst="rect">
            <a:avLst/>
          </a:prstGeom>
          <a:noFill/>
          <a:ln w="9525" cap="flat" cmpd="sng">
            <a:solidFill>
              <a:srgbClr val="A65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Discussion on attitudes, perception and experience</a:t>
            </a:r>
            <a:endParaRPr/>
          </a:p>
        </p:txBody>
      </p:sp>
      <p:sp>
        <p:nvSpPr>
          <p:cNvPr id="150" name="Google Shape;150;p4"/>
          <p:cNvSpPr txBox="1"/>
          <p:nvPr/>
        </p:nvSpPr>
        <p:spPr>
          <a:xfrm>
            <a:off x="5219969" y="5740278"/>
            <a:ext cx="1878369" cy="830997"/>
          </a:xfrm>
          <a:prstGeom prst="rect">
            <a:avLst/>
          </a:prstGeom>
          <a:noFill/>
          <a:ln w="9525" cap="flat" cmpd="sng">
            <a:solidFill>
              <a:srgbClr val="A65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Usage and attitudes</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towards automated features each week</a:t>
            </a:r>
            <a:endParaRPr/>
          </a:p>
        </p:txBody>
      </p:sp>
      <p:sp>
        <p:nvSpPr>
          <p:cNvPr id="151" name="Google Shape;151;p4"/>
          <p:cNvSpPr txBox="1"/>
          <p:nvPr/>
        </p:nvSpPr>
        <p:spPr>
          <a:xfrm>
            <a:off x="4007228" y="2572061"/>
            <a:ext cx="1980318" cy="584775"/>
          </a:xfrm>
          <a:prstGeom prst="rect">
            <a:avLst/>
          </a:prstGeom>
          <a:noFill/>
          <a:ln w="9525" cap="flat" cmpd="sng">
            <a:solidFill>
              <a:srgbClr val="A65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Driving behavior recorded by camera </a:t>
            </a:r>
            <a:endParaRPr dirty="0"/>
          </a:p>
        </p:txBody>
      </p:sp>
      <p:sp>
        <p:nvSpPr>
          <p:cNvPr id="152" name="Google Shape;152;p4"/>
          <p:cNvSpPr txBox="1"/>
          <p:nvPr/>
        </p:nvSpPr>
        <p:spPr>
          <a:xfrm>
            <a:off x="6133388" y="2576382"/>
            <a:ext cx="2408347" cy="584775"/>
          </a:xfrm>
          <a:prstGeom prst="rect">
            <a:avLst/>
          </a:prstGeom>
          <a:noFill/>
          <a:ln w="9525" cap="flat" cmpd="sng">
            <a:solidFill>
              <a:srgbClr val="A65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Driving data and vehicle data recorded by sensors</a:t>
            </a:r>
            <a:endParaRPr/>
          </a:p>
        </p:txBody>
      </p:sp>
      <p:cxnSp>
        <p:nvCxnSpPr>
          <p:cNvPr id="153" name="Google Shape;153;p4"/>
          <p:cNvCxnSpPr>
            <a:stCxn id="136" idx="2"/>
            <a:endCxn id="136" idx="2"/>
          </p:cNvCxnSpPr>
          <p:nvPr/>
        </p:nvCxnSpPr>
        <p:spPr>
          <a:xfrm>
            <a:off x="1675388" y="5070960"/>
            <a:ext cx="0" cy="0"/>
          </a:xfrm>
          <a:prstGeom prst="straightConnector1">
            <a:avLst/>
          </a:prstGeom>
          <a:noFill/>
          <a:ln w="12700" cap="flat" cmpd="sng">
            <a:solidFill>
              <a:schemeClr val="accent1"/>
            </a:solidFill>
            <a:prstDash val="solid"/>
            <a:round/>
            <a:headEnd type="none" w="sm" len="sm"/>
            <a:tailEnd type="triangle" w="med" len="med"/>
          </a:ln>
        </p:spPr>
      </p:cxnSp>
      <p:cxnSp>
        <p:nvCxnSpPr>
          <p:cNvPr id="154" name="Google Shape;154;p4"/>
          <p:cNvCxnSpPr>
            <a:stCxn id="136" idx="2"/>
            <a:endCxn id="147" idx="0"/>
          </p:cNvCxnSpPr>
          <p:nvPr/>
        </p:nvCxnSpPr>
        <p:spPr>
          <a:xfrm>
            <a:off x="1675388" y="5070960"/>
            <a:ext cx="0" cy="669300"/>
          </a:xfrm>
          <a:prstGeom prst="straightConnector1">
            <a:avLst/>
          </a:prstGeom>
          <a:noFill/>
          <a:ln w="12700" cap="flat" cmpd="sng">
            <a:solidFill>
              <a:schemeClr val="accent1"/>
            </a:solidFill>
            <a:prstDash val="solid"/>
            <a:round/>
            <a:headEnd type="none" w="sm" len="sm"/>
            <a:tailEnd type="triangle" w="med" len="med"/>
          </a:ln>
        </p:spPr>
      </p:cxnSp>
      <p:cxnSp>
        <p:nvCxnSpPr>
          <p:cNvPr id="155" name="Google Shape;155;p4"/>
          <p:cNvCxnSpPr>
            <a:stCxn id="141" idx="2"/>
            <a:endCxn id="148" idx="0"/>
          </p:cNvCxnSpPr>
          <p:nvPr/>
        </p:nvCxnSpPr>
        <p:spPr>
          <a:xfrm>
            <a:off x="8426192" y="5099329"/>
            <a:ext cx="0" cy="640800"/>
          </a:xfrm>
          <a:prstGeom prst="straightConnector1">
            <a:avLst/>
          </a:prstGeom>
          <a:noFill/>
          <a:ln w="12700" cap="flat" cmpd="sng">
            <a:solidFill>
              <a:schemeClr val="accent1"/>
            </a:solidFill>
            <a:prstDash val="solid"/>
            <a:round/>
            <a:headEnd type="none" w="sm" len="sm"/>
            <a:tailEnd type="triangle" w="med" len="med"/>
          </a:ln>
        </p:spPr>
      </p:cxnSp>
      <p:cxnSp>
        <p:nvCxnSpPr>
          <p:cNvPr id="156" name="Google Shape;156;p4"/>
          <p:cNvCxnSpPr>
            <a:stCxn id="139" idx="2"/>
            <a:endCxn id="149" idx="0"/>
          </p:cNvCxnSpPr>
          <p:nvPr/>
        </p:nvCxnSpPr>
        <p:spPr>
          <a:xfrm>
            <a:off x="10426680" y="5079804"/>
            <a:ext cx="4200" cy="660600"/>
          </a:xfrm>
          <a:prstGeom prst="straightConnector1">
            <a:avLst/>
          </a:prstGeom>
          <a:noFill/>
          <a:ln w="12700" cap="flat" cmpd="sng">
            <a:solidFill>
              <a:schemeClr val="accent1"/>
            </a:solidFill>
            <a:prstDash val="solid"/>
            <a:round/>
            <a:headEnd type="none" w="sm" len="sm"/>
            <a:tailEnd type="triangle" w="med" len="med"/>
          </a:ln>
        </p:spPr>
      </p:cxnSp>
      <p:cxnSp>
        <p:nvCxnSpPr>
          <p:cNvPr id="157" name="Google Shape;157;p4"/>
          <p:cNvCxnSpPr>
            <a:cxnSpLocks/>
            <a:stCxn id="140" idx="2"/>
            <a:endCxn id="150" idx="0"/>
          </p:cNvCxnSpPr>
          <p:nvPr/>
        </p:nvCxnSpPr>
        <p:spPr>
          <a:xfrm>
            <a:off x="6159154" y="5560865"/>
            <a:ext cx="0" cy="179413"/>
          </a:xfrm>
          <a:prstGeom prst="straightConnector1">
            <a:avLst/>
          </a:prstGeom>
          <a:noFill/>
          <a:ln w="12700" cap="flat" cmpd="sng">
            <a:solidFill>
              <a:schemeClr val="accent1"/>
            </a:solidFill>
            <a:prstDash val="solid"/>
            <a:round/>
            <a:headEnd type="none" w="sm" len="sm"/>
            <a:tailEnd type="triangle" w="med" len="med"/>
          </a:ln>
        </p:spPr>
      </p:cxnSp>
      <p:cxnSp>
        <p:nvCxnSpPr>
          <p:cNvPr id="158" name="Google Shape;158;p4"/>
          <p:cNvCxnSpPr>
            <a:stCxn id="138" idx="0"/>
            <a:endCxn id="152" idx="2"/>
          </p:cNvCxnSpPr>
          <p:nvPr/>
        </p:nvCxnSpPr>
        <p:spPr>
          <a:xfrm rot="10800000" flipH="1">
            <a:off x="6133388" y="3161191"/>
            <a:ext cx="1204200" cy="104100"/>
          </a:xfrm>
          <a:prstGeom prst="straightConnector1">
            <a:avLst/>
          </a:prstGeom>
          <a:noFill/>
          <a:ln w="12700" cap="flat" cmpd="sng">
            <a:solidFill>
              <a:schemeClr val="accent1"/>
            </a:solidFill>
            <a:prstDash val="solid"/>
            <a:round/>
            <a:headEnd type="none" w="sm" len="sm"/>
            <a:tailEnd type="triangle" w="med" len="med"/>
          </a:ln>
        </p:spPr>
      </p:cxnSp>
      <p:cxnSp>
        <p:nvCxnSpPr>
          <p:cNvPr id="159" name="Google Shape;159;p4"/>
          <p:cNvCxnSpPr>
            <a:stCxn id="138" idx="0"/>
            <a:endCxn id="151" idx="2"/>
          </p:cNvCxnSpPr>
          <p:nvPr/>
        </p:nvCxnSpPr>
        <p:spPr>
          <a:xfrm rot="10800000">
            <a:off x="4997288" y="3156691"/>
            <a:ext cx="1136100" cy="108600"/>
          </a:xfrm>
          <a:prstGeom prst="straightConnector1">
            <a:avLst/>
          </a:prstGeom>
          <a:noFill/>
          <a:ln w="12700" cap="flat" cmpd="sng">
            <a:solidFill>
              <a:schemeClr val="accent1"/>
            </a:solidFill>
            <a:prstDash val="solid"/>
            <a:round/>
            <a:headEnd type="none" w="sm" len="sm"/>
            <a:tailEnd type="triangle" w="med" len="med"/>
          </a:ln>
        </p:spPr>
      </p:cxnSp>
    </p:spTree>
    <p:extLst>
      <p:ext uri="{BB962C8B-B14F-4D97-AF65-F5344CB8AC3E}">
        <p14:creationId xmlns:p14="http://schemas.microsoft.com/office/powerpoint/2010/main" val="1938026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3F3F3F"/>
              </a:buClr>
              <a:buSzPts val="4400"/>
              <a:buFont typeface="Calibri"/>
              <a:buNone/>
            </a:pPr>
            <a:r>
              <a:rPr lang="en-US" sz="4400" dirty="0">
                <a:ea typeface="Calibri"/>
                <a:cs typeface="Calibri"/>
                <a:sym typeface="Calibri"/>
              </a:rPr>
              <a:t>Focus Group</a:t>
            </a:r>
            <a:endParaRPr sz="4400" dirty="0">
              <a:ea typeface="Calibri"/>
              <a:cs typeface="Calibri"/>
              <a:sym typeface="Calibri"/>
            </a:endParaRPr>
          </a:p>
        </p:txBody>
      </p:sp>
      <p:sp>
        <p:nvSpPr>
          <p:cNvPr id="193" name="Google Shape;193;p7"/>
          <p:cNvSpPr txBox="1">
            <a:spLocks noGrp="1"/>
          </p:cNvSpPr>
          <p:nvPr>
            <p:ph idx="1"/>
          </p:nvPr>
        </p:nvSpPr>
        <p:spPr>
          <a:xfrm>
            <a:off x="519546" y="1825625"/>
            <a:ext cx="11242962" cy="4351338"/>
          </a:xfrm>
          <a:prstGeom prst="rect">
            <a:avLst/>
          </a:prstGeom>
          <a:noFill/>
          <a:ln>
            <a:noFill/>
          </a:ln>
        </p:spPr>
        <p:txBody>
          <a:bodyPr spcFirstLastPara="1" wrap="square" lIns="0" tIns="45700" rIns="0" bIns="45700" anchor="t" anchorCtr="0">
            <a:normAutofit/>
          </a:bodyPr>
          <a:lstStyle/>
          <a:p>
            <a:pPr>
              <a:lnSpc>
                <a:spcPct val="90000"/>
              </a:lnSpc>
              <a:spcBef>
                <a:spcPts val="0"/>
              </a:spcBef>
              <a:buSzPts val="2400"/>
            </a:pPr>
            <a:r>
              <a:rPr lang="en-US" sz="2400" b="1" dirty="0"/>
              <a:t>Location: </a:t>
            </a:r>
            <a:r>
              <a:rPr lang="en-US" sz="2400" dirty="0"/>
              <a:t>Virginia Tech Transportation Institute, Blacksburg, VA</a:t>
            </a:r>
            <a:endParaRPr dirty="0"/>
          </a:p>
          <a:p>
            <a:pPr>
              <a:lnSpc>
                <a:spcPct val="90000"/>
              </a:lnSpc>
              <a:spcBef>
                <a:spcPts val="1400"/>
              </a:spcBef>
              <a:buSzPts val="2400"/>
            </a:pPr>
            <a:r>
              <a:rPr lang="en-US" sz="2400" b="1" dirty="0"/>
              <a:t>Length: </a:t>
            </a:r>
            <a:r>
              <a:rPr lang="en-US" sz="2400" dirty="0"/>
              <a:t>90-minute session </a:t>
            </a:r>
          </a:p>
          <a:p>
            <a:pPr>
              <a:lnSpc>
                <a:spcPct val="90000"/>
              </a:lnSpc>
              <a:spcBef>
                <a:spcPts val="1400"/>
              </a:spcBef>
              <a:buSzPts val="2400"/>
            </a:pPr>
            <a:r>
              <a:rPr lang="en-US" sz="2400" b="1" dirty="0"/>
              <a:t>Experimenters: </a:t>
            </a:r>
            <a:r>
              <a:rPr lang="en-US" sz="2400" dirty="0"/>
              <a:t>One facilitator, two observers</a:t>
            </a:r>
            <a:endParaRPr dirty="0"/>
          </a:p>
          <a:p>
            <a:pPr>
              <a:lnSpc>
                <a:spcPct val="90000"/>
              </a:lnSpc>
              <a:spcBef>
                <a:spcPts val="1400"/>
              </a:spcBef>
              <a:buSzPts val="2400"/>
            </a:pPr>
            <a:r>
              <a:rPr lang="en-US" sz="2400" b="1" dirty="0"/>
              <a:t>Participants: </a:t>
            </a:r>
            <a:r>
              <a:rPr lang="en-US" sz="2400" dirty="0"/>
              <a:t>Six participants per session </a:t>
            </a:r>
          </a:p>
          <a:p>
            <a:pPr marL="2178050" indent="0">
              <a:lnSpc>
                <a:spcPct val="90000"/>
              </a:lnSpc>
              <a:spcBef>
                <a:spcPts val="1400"/>
              </a:spcBef>
              <a:buSzPts val="2400"/>
              <a:buNone/>
            </a:pPr>
            <a:r>
              <a:rPr lang="en-US" sz="2400" dirty="0"/>
              <a:t>(total of 3 sessions)</a:t>
            </a:r>
            <a:endParaRPr dirty="0"/>
          </a:p>
        </p:txBody>
      </p:sp>
      <p:sp>
        <p:nvSpPr>
          <p:cNvPr id="196" name="Google Shape;196;p7"/>
          <p:cNvSpPr txBox="1">
            <a:spLocks noGrp="1"/>
          </p:cNvSpPr>
          <p:nvPr>
            <p:ph type="sldNum" sz="quarter" idx="4"/>
          </p:nvPr>
        </p:nvSpPr>
        <p:spPr>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38</a:t>
            </a:fld>
            <a:endParaRPr sz="1200"/>
          </a:p>
        </p:txBody>
      </p:sp>
      <p:pic>
        <p:nvPicPr>
          <p:cNvPr id="194" name="Google Shape;194;p7"/>
          <p:cNvPicPr preferRelativeResize="0"/>
          <p:nvPr/>
        </p:nvPicPr>
        <p:blipFill rotWithShape="1">
          <a:blip r:embed="rId3">
            <a:alphaModFix/>
          </a:blip>
          <a:srcRect/>
          <a:stretch/>
        </p:blipFill>
        <p:spPr>
          <a:xfrm>
            <a:off x="5651010" y="4364327"/>
            <a:ext cx="2656511" cy="1992023"/>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195" name="Google Shape;195;p7"/>
          <p:cNvPicPr preferRelativeResize="0"/>
          <p:nvPr/>
        </p:nvPicPr>
        <p:blipFill rotWithShape="1">
          <a:blip r:embed="rId4">
            <a:alphaModFix/>
          </a:blip>
          <a:srcRect/>
          <a:stretch/>
        </p:blipFill>
        <p:spPr>
          <a:xfrm rot="5400000">
            <a:off x="7936606" y="2969577"/>
            <a:ext cx="3870898" cy="2902649"/>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3F3F3F"/>
              </a:buClr>
              <a:buSzPts val="4400"/>
              <a:buFont typeface="Calibri"/>
              <a:buNone/>
            </a:pPr>
            <a:r>
              <a:rPr lang="en-US" sz="4400" dirty="0">
                <a:ea typeface="Calibri"/>
                <a:cs typeface="Calibri"/>
                <a:sym typeface="Calibri"/>
              </a:rPr>
              <a:t>Focus Group Probe Topics &amp; Questions</a:t>
            </a:r>
            <a:endParaRPr sz="4400" dirty="0">
              <a:ea typeface="Calibri"/>
              <a:cs typeface="Calibri"/>
              <a:sym typeface="Calibri"/>
            </a:endParaRPr>
          </a:p>
        </p:txBody>
      </p:sp>
      <p:sp>
        <p:nvSpPr>
          <p:cNvPr id="205" name="Google Shape;205;p8"/>
          <p:cNvSpPr txBox="1">
            <a:spLocks noGrp="1"/>
          </p:cNvSpPr>
          <p:nvPr>
            <p:ph type="sldNum" sz="quarter" idx="4"/>
          </p:nvPr>
        </p:nvSpPr>
        <p:spPr>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39</a:t>
            </a:fld>
            <a:endParaRPr sz="1200"/>
          </a:p>
        </p:txBody>
      </p:sp>
      <p:graphicFrame>
        <p:nvGraphicFramePr>
          <p:cNvPr id="8" name="Google Shape;204;p8">
            <a:extLst>
              <a:ext uri="{FF2B5EF4-FFF2-40B4-BE49-F238E27FC236}">
                <a16:creationId xmlns:a16="http://schemas.microsoft.com/office/drawing/2014/main" id="{7626BC83-8F6E-6D4A-8017-25AAF4B6357A}"/>
              </a:ext>
            </a:extLst>
          </p:cNvPr>
          <p:cNvGraphicFramePr>
            <a:graphicFrameLocks noGrp="1"/>
          </p:cNvGraphicFramePr>
          <p:nvPr>
            <p:ph idx="1"/>
            <p:extLst>
              <p:ext uri="{D42A27DB-BD31-4B8C-83A1-F6EECF244321}">
                <p14:modId xmlns:p14="http://schemas.microsoft.com/office/powerpoint/2010/main" val="3484651264"/>
              </p:ext>
            </p:extLst>
          </p:nvPr>
        </p:nvGraphicFramePr>
        <p:xfrm>
          <a:off x="519113" y="1825626"/>
          <a:ext cx="11242963" cy="4480560"/>
        </p:xfrm>
        <a:graphic>
          <a:graphicData uri="http://schemas.openxmlformats.org/drawingml/2006/table">
            <a:tbl>
              <a:tblPr firstRow="1" firstCol="1" bandRow="1">
                <a:noFill/>
              </a:tblPr>
              <a:tblGrid>
                <a:gridCol w="2229000">
                  <a:extLst>
                    <a:ext uri="{9D8B030D-6E8A-4147-A177-3AD203B41FA5}">
                      <a16:colId xmlns:a16="http://schemas.microsoft.com/office/drawing/2014/main" val="20000"/>
                    </a:ext>
                  </a:extLst>
                </a:gridCol>
                <a:gridCol w="719746">
                  <a:extLst>
                    <a:ext uri="{9D8B030D-6E8A-4147-A177-3AD203B41FA5}">
                      <a16:colId xmlns:a16="http://schemas.microsoft.com/office/drawing/2014/main" val="20001"/>
                    </a:ext>
                  </a:extLst>
                </a:gridCol>
                <a:gridCol w="8294217">
                  <a:extLst>
                    <a:ext uri="{9D8B030D-6E8A-4147-A177-3AD203B41FA5}">
                      <a16:colId xmlns:a16="http://schemas.microsoft.com/office/drawing/2014/main" val="20002"/>
                    </a:ext>
                  </a:extLst>
                </a:gridCol>
              </a:tblGrid>
              <a:tr h="345659">
                <a:tc>
                  <a:txBody>
                    <a:bodyPr/>
                    <a:lstStyle/>
                    <a:p>
                      <a:pPr marL="0" marR="0" lvl="0" indent="0" algn="l" rtl="0">
                        <a:spcBef>
                          <a:spcPts val="0"/>
                        </a:spcBef>
                        <a:spcAft>
                          <a:spcPts val="0"/>
                        </a:spcAft>
                        <a:buNone/>
                      </a:pPr>
                      <a:r>
                        <a:rPr lang="en-US" sz="2400" b="1" dirty="0">
                          <a:latin typeface="Crimson Text" panose="02000503000000000000" pitchFamily="2" charset="0"/>
                        </a:rPr>
                        <a:t>Topics</a:t>
                      </a:r>
                      <a:endParaRPr sz="2400" b="1" dirty="0">
                        <a:latin typeface="Crimson Text" panose="02000503000000000000" pitchFamily="2" charset="0"/>
                        <a:ea typeface="Calibri"/>
                        <a:cs typeface="Calibri"/>
                        <a:sym typeface="Calibri"/>
                      </a:endParaRPr>
                    </a:p>
                  </a:txBody>
                  <a:tcP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400" b="1" i="1" dirty="0">
                        <a:latin typeface="Crimson Text" panose="02000503000000000000" pitchFamily="2" charset="0"/>
                        <a:ea typeface="Calibri"/>
                        <a:cs typeface="Calibri"/>
                        <a:sym typeface="Calibri"/>
                      </a:endParaRPr>
                    </a:p>
                  </a:txBody>
                  <a:tcP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400" b="1" dirty="0">
                          <a:latin typeface="Crimson Text" panose="02000503000000000000" pitchFamily="2" charset="0"/>
                        </a:rPr>
                        <a:t>Probe Questions</a:t>
                      </a:r>
                      <a:endParaRPr sz="2400" b="1" dirty="0">
                        <a:latin typeface="Crimson Text" panose="02000503000000000000" pitchFamily="2" charset="0"/>
                        <a:ea typeface="Calibri"/>
                        <a:cs typeface="Calibri"/>
                        <a:sym typeface="Calibri"/>
                      </a:endParaRPr>
                    </a:p>
                  </a:txBody>
                  <a:tcP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958777">
                <a:tc rowSpan="2">
                  <a:txBody>
                    <a:bodyPr/>
                    <a:lstStyle/>
                    <a:p>
                      <a:pPr marL="0" marR="0" lvl="0" indent="0" algn="l" rtl="0">
                        <a:spcBef>
                          <a:spcPts val="0"/>
                        </a:spcBef>
                        <a:spcAft>
                          <a:spcPts val="0"/>
                        </a:spcAft>
                        <a:buNone/>
                      </a:pPr>
                      <a:r>
                        <a:rPr lang="en-US" sz="2400" dirty="0">
                          <a:latin typeface="Crimson Text" panose="02000503000000000000" pitchFamily="2" charset="0"/>
                        </a:rPr>
                        <a:t>Attitudes</a:t>
                      </a:r>
                      <a:endParaRPr sz="2400" dirty="0">
                        <a:latin typeface="Crimson Text" panose="02000503000000000000" pitchFamily="2" charset="0"/>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400" b="0" i="1">
                          <a:latin typeface="Crimson Text" panose="02000503000000000000" pitchFamily="2" charset="0"/>
                        </a:rPr>
                        <a:t>Q1.</a:t>
                      </a:r>
                      <a:endParaRPr sz="2400" b="0" i="1">
                        <a:latin typeface="Crimson Text" panose="02000503000000000000" pitchFamily="2" charset="0"/>
                        <a:ea typeface="Times New Roman"/>
                        <a:cs typeface="Times New Roman"/>
                        <a:sym typeface="Times New Roman"/>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400" i="0" dirty="0">
                          <a:latin typeface="Crimson Text" panose="02000503000000000000" pitchFamily="2" charset="0"/>
                        </a:rPr>
                        <a:t>What one word describes how you felt about the advanced features in your vehicle when you began the study? What one word describes how you feel about the advanced features in your vehicle now, at the end of the study?</a:t>
                      </a:r>
                      <a:endParaRPr sz="2400" i="0" dirty="0">
                        <a:latin typeface="Crimson Text" panose="02000503000000000000" pitchFamily="2" charset="0"/>
                        <a:ea typeface="Times New Roman"/>
                        <a:cs typeface="Times New Roman"/>
                        <a:sym typeface="Times New Roman"/>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93076">
                <a:tc vMerge="1">
                  <a:txBody>
                    <a:bodyPr/>
                    <a:lstStyle/>
                    <a:p>
                      <a:endParaRPr lang="en-US"/>
                    </a:p>
                  </a:txBody>
                  <a:tcPr/>
                </a:tc>
                <a:tc>
                  <a:txBody>
                    <a:bodyPr/>
                    <a:lstStyle/>
                    <a:p>
                      <a:pPr marL="0" marR="0" lvl="0" indent="0" algn="l" rtl="0">
                        <a:spcBef>
                          <a:spcPts val="0"/>
                        </a:spcBef>
                        <a:spcAft>
                          <a:spcPts val="0"/>
                        </a:spcAft>
                        <a:buNone/>
                      </a:pPr>
                      <a:r>
                        <a:rPr lang="en-US" sz="2400" b="0" i="1">
                          <a:latin typeface="Crimson Text" panose="02000503000000000000" pitchFamily="2" charset="0"/>
                        </a:rPr>
                        <a:t>Q2.</a:t>
                      </a:r>
                      <a:endParaRPr sz="2400" b="0" i="1">
                        <a:latin typeface="Crimson Text" panose="02000503000000000000" pitchFamily="2" charset="0"/>
                        <a:ea typeface="Times New Roman"/>
                        <a:cs typeface="Times New Roman"/>
                        <a:sym typeface="Times New Roman"/>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400" i="0" dirty="0">
                          <a:latin typeface="Crimson Text" panose="02000503000000000000" pitchFamily="2" charset="0"/>
                        </a:rPr>
                        <a:t>What caused your feelings to change or remain the same? </a:t>
                      </a:r>
                      <a:endParaRPr sz="2400" i="0" dirty="0">
                        <a:latin typeface="Crimson Text" panose="02000503000000000000" pitchFamily="2" charset="0"/>
                        <a:ea typeface="Times New Roman"/>
                        <a:cs typeface="Times New Roman"/>
                        <a:sym typeface="Times New Roman"/>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3415">
                <a:tc>
                  <a:txBody>
                    <a:bodyPr/>
                    <a:lstStyle/>
                    <a:p>
                      <a:pPr marL="0" marR="0" lvl="0" indent="0" algn="l" rtl="0">
                        <a:spcBef>
                          <a:spcPts val="0"/>
                        </a:spcBef>
                        <a:spcAft>
                          <a:spcPts val="0"/>
                        </a:spcAft>
                        <a:buNone/>
                      </a:pPr>
                      <a:r>
                        <a:rPr lang="en-US" sz="2400">
                          <a:latin typeface="Crimson Text" panose="02000503000000000000" pitchFamily="2" charset="0"/>
                        </a:rPr>
                        <a:t>Perception </a:t>
                      </a:r>
                      <a:endParaRPr sz="2400">
                        <a:latin typeface="Crimson Text" panose="02000503000000000000" pitchFamily="2" charset="0"/>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400" b="0" i="1">
                          <a:latin typeface="Crimson Text" panose="02000503000000000000" pitchFamily="2" charset="0"/>
                        </a:rPr>
                        <a:t>Q3.</a:t>
                      </a:r>
                      <a:endParaRPr sz="2400" b="0" i="1">
                        <a:latin typeface="Crimson Text" panose="02000503000000000000" pitchFamily="2" charset="0"/>
                        <a:ea typeface="Times New Roman"/>
                        <a:cs typeface="Times New Roman"/>
                        <a:sym typeface="Times New Roman"/>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400" i="0" dirty="0">
                          <a:latin typeface="Crimson Text" panose="02000503000000000000" pitchFamily="2" charset="0"/>
                        </a:rPr>
                        <a:t>What would make you feel more comfortable with these features?</a:t>
                      </a:r>
                      <a:endParaRPr sz="2400" i="0" dirty="0">
                        <a:latin typeface="Crimson Text" panose="02000503000000000000" pitchFamily="2" charset="0"/>
                        <a:ea typeface="Times New Roman"/>
                        <a:cs typeface="Times New Roman"/>
                        <a:sym typeface="Times New Roman"/>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65870">
                <a:tc>
                  <a:txBody>
                    <a:bodyPr/>
                    <a:lstStyle/>
                    <a:p>
                      <a:pPr marL="0" marR="0" lvl="0" indent="0" algn="l" rtl="0">
                        <a:spcBef>
                          <a:spcPts val="0"/>
                        </a:spcBef>
                        <a:spcAft>
                          <a:spcPts val="0"/>
                        </a:spcAft>
                        <a:buNone/>
                      </a:pPr>
                      <a:r>
                        <a:rPr lang="en-US" sz="2400">
                          <a:latin typeface="Crimson Text" panose="02000503000000000000" pitchFamily="2" charset="0"/>
                        </a:rPr>
                        <a:t>Feature Likes/Dislikes</a:t>
                      </a:r>
                      <a:endParaRPr sz="2400">
                        <a:latin typeface="Crimson Text" panose="02000503000000000000" pitchFamily="2" charset="0"/>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400" b="0" i="1">
                          <a:latin typeface="Crimson Text" panose="02000503000000000000" pitchFamily="2" charset="0"/>
                        </a:rPr>
                        <a:t>Q4.</a:t>
                      </a:r>
                      <a:endParaRPr sz="2400" b="0" i="1">
                        <a:latin typeface="Crimson Text" panose="02000503000000000000" pitchFamily="2" charset="0"/>
                        <a:ea typeface="Times New Roman"/>
                        <a:cs typeface="Times New Roman"/>
                        <a:sym typeface="Times New Roman"/>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400" i="0" dirty="0">
                          <a:latin typeface="Crimson Text" panose="02000503000000000000" pitchFamily="2" charset="0"/>
                        </a:rPr>
                        <a:t>What is one thing you liked best about these features? What is one thing you liked least about the features?</a:t>
                      </a:r>
                      <a:endParaRPr sz="2400" i="0" dirty="0">
                        <a:latin typeface="Crimson Text" panose="02000503000000000000" pitchFamily="2" charset="0"/>
                        <a:ea typeface="Times New Roman"/>
                        <a:cs typeface="Times New Roman"/>
                        <a:sym typeface="Times New Roman"/>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49458">
                <a:tc>
                  <a:txBody>
                    <a:bodyPr/>
                    <a:lstStyle/>
                    <a:p>
                      <a:pPr marL="0" marR="0" lvl="0" indent="0" algn="l" rtl="0">
                        <a:spcBef>
                          <a:spcPts val="0"/>
                        </a:spcBef>
                        <a:spcAft>
                          <a:spcPts val="0"/>
                        </a:spcAft>
                        <a:buNone/>
                      </a:pPr>
                      <a:r>
                        <a:rPr lang="en-US" sz="2400" dirty="0">
                          <a:latin typeface="Crimson Text" panose="02000503000000000000" pitchFamily="2" charset="0"/>
                        </a:rPr>
                        <a:t>Safety</a:t>
                      </a:r>
                      <a:endParaRPr sz="2400" dirty="0">
                        <a:latin typeface="Crimson Text" panose="02000503000000000000" pitchFamily="2" charset="0"/>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400" b="0" i="1" dirty="0">
                          <a:latin typeface="Crimson Text" panose="02000503000000000000" pitchFamily="2" charset="0"/>
                        </a:rPr>
                        <a:t>Q5.</a:t>
                      </a:r>
                      <a:endParaRPr sz="2400" b="0" i="1" dirty="0">
                        <a:latin typeface="Crimson Text" panose="02000503000000000000" pitchFamily="2" charset="0"/>
                        <a:ea typeface="Times New Roman"/>
                        <a:cs typeface="Times New Roman"/>
                        <a:sym typeface="Times New Roman"/>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400" i="0" dirty="0">
                          <a:latin typeface="Crimson Text" panose="02000503000000000000" pitchFamily="2" charset="0"/>
                        </a:rPr>
                        <a:t>Suppose a friend is considering purchasing a car with these features and they ask you if you think if they improve driving safety or not. What would you say?</a:t>
                      </a:r>
                      <a:endParaRPr sz="2400" i="0" dirty="0">
                        <a:latin typeface="Crimson Text" panose="02000503000000000000" pitchFamily="2" charset="0"/>
                        <a:ea typeface="Times New Roman"/>
                        <a:cs typeface="Times New Roman"/>
                        <a:sym typeface="Times New Roman"/>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ans" dirty="0">
                <a:solidFill>
                  <a:schemeClr val="accent3">
                    <a:lumMod val="75000"/>
                  </a:schemeClr>
                </a:solidFill>
              </a:rPr>
              <a:t>Senior: Licensed</a:t>
            </a:r>
            <a:r>
              <a:rPr lang="zh-Hans" altLang="en-US" dirty="0">
                <a:solidFill>
                  <a:schemeClr val="accent3">
                    <a:lumMod val="75000"/>
                  </a:schemeClr>
                </a:solidFill>
              </a:rPr>
              <a:t> </a:t>
            </a:r>
            <a:r>
              <a:rPr lang="en-US" altLang="zh-Hans" dirty="0">
                <a:solidFill>
                  <a:schemeClr val="accent3">
                    <a:lumMod val="75000"/>
                  </a:schemeClr>
                </a:solidFill>
              </a:rPr>
              <a:t>Driver Projection in US</a:t>
            </a:r>
            <a:endParaRPr lang="en-US" dirty="0">
              <a:solidFill>
                <a:schemeClr val="accent3">
                  <a:lumMod val="75000"/>
                </a:schemeClr>
              </a:solidFill>
            </a:endParaRPr>
          </a:p>
        </p:txBody>
      </p:sp>
      <p:sp>
        <p:nvSpPr>
          <p:cNvPr id="3" name="Text Placeholder 2">
            <a:extLst>
              <a:ext uri="{FF2B5EF4-FFF2-40B4-BE49-F238E27FC236}">
                <a16:creationId xmlns:a16="http://schemas.microsoft.com/office/drawing/2014/main" id="{6E3ABDE7-F8D4-844A-A9E2-CCCF7B0F937D}"/>
              </a:ext>
            </a:extLst>
          </p:cNvPr>
          <p:cNvSpPr>
            <a:spLocks noGrp="1"/>
          </p:cNvSpPr>
          <p:nvPr>
            <p:ph type="body" idx="1"/>
          </p:nvPr>
        </p:nvSpPr>
        <p:spPr/>
        <p:txBody>
          <a:bodyPr>
            <a:normAutofit fontScale="77500" lnSpcReduction="20000"/>
          </a:bodyPr>
          <a:lstStyle/>
          <a:p>
            <a:pPr algn="ctr"/>
            <a:r>
              <a:rPr lang="en-US" sz="3600" dirty="0"/>
              <a:t>Average Percentage of Senior Licensed </a:t>
            </a:r>
            <a:r>
              <a:rPr lang="en-US" sz="3600" dirty="0" smtClean="0"/>
              <a:t>Drivers </a:t>
            </a:r>
            <a:r>
              <a:rPr lang="en-US" sz="3600" dirty="0"/>
              <a:t>aged 65 and over</a:t>
            </a: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4022530247"/>
              </p:ext>
            </p:extLst>
          </p:nvPr>
        </p:nvGraphicFramePr>
        <p:xfrm>
          <a:off x="519113" y="2505075"/>
          <a:ext cx="5478462"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9E6C430C-6D20-8A46-875D-402F03827D88}"/>
              </a:ext>
            </a:extLst>
          </p:cNvPr>
          <p:cNvSpPr>
            <a:spLocks noGrp="1"/>
          </p:cNvSpPr>
          <p:nvPr>
            <p:ph type="body" sz="quarter" idx="3"/>
          </p:nvPr>
        </p:nvSpPr>
        <p:spPr/>
        <p:txBody>
          <a:bodyPr>
            <a:normAutofit/>
          </a:bodyPr>
          <a:lstStyle/>
          <a:p>
            <a:pPr algn="ctr"/>
            <a:r>
              <a:rPr lang="en-US" dirty="0"/>
              <a:t>Average Number of Licensed Senior Drivers aged 65 and over</a:t>
            </a:r>
          </a:p>
        </p:txBody>
      </p:sp>
      <p:graphicFrame>
        <p:nvGraphicFramePr>
          <p:cNvPr id="10" name="Content Placeholder 9">
            <a:extLst>
              <a:ext uri="{FF2B5EF4-FFF2-40B4-BE49-F238E27FC236}">
                <a16:creationId xmlns:a16="http://schemas.microsoft.com/office/drawing/2014/main" id="{C7531EEE-A673-804B-A61A-0B74FC78E9C5}"/>
              </a:ext>
            </a:extLst>
          </p:cNvPr>
          <p:cNvGraphicFramePr>
            <a:graphicFrameLocks noGrp="1"/>
          </p:cNvGraphicFramePr>
          <p:nvPr>
            <p:ph sz="quarter" idx="4"/>
            <p:extLst>
              <p:ext uri="{D42A27DB-BD31-4B8C-83A1-F6EECF244321}">
                <p14:modId xmlns:p14="http://schemas.microsoft.com/office/powerpoint/2010/main" val="2017176177"/>
              </p:ext>
            </p:extLst>
          </p:nvPr>
        </p:nvGraphicFramePr>
        <p:xfrm>
          <a:off x="6172200" y="2505075"/>
          <a:ext cx="5589588" cy="3684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2412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3F3F3F"/>
              </a:buClr>
              <a:buSzPts val="4400"/>
              <a:buFont typeface="Calibri"/>
              <a:buNone/>
            </a:pPr>
            <a:r>
              <a:rPr lang="en-US" dirty="0">
                <a:ea typeface="Calibri"/>
                <a:cs typeface="Calibri"/>
                <a:sym typeface="Calibri"/>
              </a:rPr>
              <a:t>Shift in Attitude (Valence)</a:t>
            </a:r>
            <a:endParaRPr dirty="0">
              <a:ea typeface="Calibri"/>
              <a:cs typeface="Calibri"/>
              <a:sym typeface="Calibri"/>
            </a:endParaRPr>
          </a:p>
        </p:txBody>
      </p:sp>
      <p:sp>
        <p:nvSpPr>
          <p:cNvPr id="213" name="Google Shape;213;p9"/>
          <p:cNvSpPr txBox="1">
            <a:spLocks noGrp="1"/>
          </p:cNvSpPr>
          <p:nvPr>
            <p:ph idx="1"/>
          </p:nvPr>
        </p:nvSpPr>
        <p:spPr>
          <a:prstGeom prst="rect">
            <a:avLst/>
          </a:prstGeom>
          <a:noFill/>
          <a:ln>
            <a:noFill/>
          </a:ln>
        </p:spPr>
        <p:txBody>
          <a:bodyPr spcFirstLastPara="1" wrap="square" lIns="0" tIns="45700" rIns="0" bIns="45700" anchor="t" anchorCtr="0">
            <a:normAutofit/>
          </a:bodyPr>
          <a:lstStyle/>
          <a:p>
            <a:pPr marL="91440" lvl="0" indent="-178117" algn="l" rtl="0">
              <a:lnSpc>
                <a:spcPct val="70000"/>
              </a:lnSpc>
              <a:spcBef>
                <a:spcPts val="0"/>
              </a:spcBef>
              <a:spcAft>
                <a:spcPts val="0"/>
              </a:spcAft>
              <a:buSzPts val="2805"/>
              <a:buFont typeface="Noto Sans Symbols"/>
              <a:buChar char="▪"/>
            </a:pPr>
            <a:r>
              <a:rPr lang="en-US" sz="2805" dirty="0"/>
              <a:t>Negative initial attitudes towards the advanced features</a:t>
            </a:r>
            <a:endParaRPr dirty="0"/>
          </a:p>
          <a:p>
            <a:pPr marL="457200" lvl="1" indent="0" algn="l" rtl="0">
              <a:lnSpc>
                <a:spcPct val="70000"/>
              </a:lnSpc>
              <a:spcBef>
                <a:spcPts val="400"/>
              </a:spcBef>
              <a:spcAft>
                <a:spcPts val="0"/>
              </a:spcAft>
              <a:buSzPts val="1870"/>
              <a:buNone/>
            </a:pPr>
            <a:r>
              <a:rPr lang="en-US" sz="1870" i="1" dirty="0"/>
              <a:t>e.g. “Nervous”, “confused” and “anxious”</a:t>
            </a:r>
            <a:endParaRPr sz="1870" i="1" dirty="0"/>
          </a:p>
          <a:p>
            <a:pPr marL="91440" lvl="0" indent="-178117" algn="l" rtl="0">
              <a:lnSpc>
                <a:spcPct val="70000"/>
              </a:lnSpc>
              <a:spcBef>
                <a:spcPts val="1600"/>
              </a:spcBef>
              <a:spcAft>
                <a:spcPts val="0"/>
              </a:spcAft>
              <a:buSzPts val="2805"/>
              <a:buFont typeface="Noto Sans Symbols"/>
              <a:buChar char="▪"/>
            </a:pPr>
            <a:r>
              <a:rPr lang="en-US" sz="2805" dirty="0"/>
              <a:t>Positive post attitudes towards the advanced features</a:t>
            </a:r>
            <a:endParaRPr dirty="0"/>
          </a:p>
          <a:p>
            <a:pPr marL="457200" lvl="1" indent="0" algn="l" rtl="0">
              <a:lnSpc>
                <a:spcPct val="70000"/>
              </a:lnSpc>
              <a:spcBef>
                <a:spcPts val="400"/>
              </a:spcBef>
              <a:spcAft>
                <a:spcPts val="0"/>
              </a:spcAft>
              <a:buSzPts val="1870"/>
              <a:buNone/>
            </a:pPr>
            <a:r>
              <a:rPr lang="en-US" sz="1870" dirty="0"/>
              <a:t>e.g. “</a:t>
            </a:r>
            <a:r>
              <a:rPr lang="en-US" sz="1870" i="1" dirty="0"/>
              <a:t>Positive” and “Confident</a:t>
            </a:r>
            <a:r>
              <a:rPr lang="en-US" sz="989" dirty="0"/>
              <a:t>” </a:t>
            </a:r>
            <a:endParaRPr sz="989" dirty="0"/>
          </a:p>
        </p:txBody>
      </p:sp>
      <p:sp>
        <p:nvSpPr>
          <p:cNvPr id="217" name="Google Shape;217;p9"/>
          <p:cNvSpPr txBox="1">
            <a:spLocks noGrp="1"/>
          </p:cNvSpPr>
          <p:nvPr>
            <p:ph type="sldNum" sz="quarter" idx="4"/>
          </p:nvPr>
        </p:nvSpPr>
        <p:spPr>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40</a:t>
            </a:fld>
            <a:endParaRPr sz="1200"/>
          </a:p>
        </p:txBody>
      </p:sp>
      <p:pic>
        <p:nvPicPr>
          <p:cNvPr id="214" name="Google Shape;214;p9"/>
          <p:cNvPicPr preferRelativeResize="0"/>
          <p:nvPr/>
        </p:nvPicPr>
        <p:blipFill rotWithShape="1">
          <a:blip r:embed="rId3">
            <a:alphaModFix/>
          </a:blip>
          <a:srcRect/>
          <a:stretch/>
        </p:blipFill>
        <p:spPr>
          <a:xfrm>
            <a:off x="519545" y="3518265"/>
            <a:ext cx="6209107" cy="3340212"/>
          </a:xfrm>
          <a:prstGeom prst="rect">
            <a:avLst/>
          </a:prstGeom>
          <a:noFill/>
          <a:ln>
            <a:noFill/>
          </a:ln>
        </p:spPr>
      </p:pic>
      <p:pic>
        <p:nvPicPr>
          <p:cNvPr id="215" name="Google Shape;215;p9"/>
          <p:cNvPicPr preferRelativeResize="0"/>
          <p:nvPr/>
        </p:nvPicPr>
        <p:blipFill rotWithShape="1">
          <a:blip r:embed="rId4">
            <a:alphaModFix/>
          </a:blip>
          <a:srcRect/>
          <a:stretch/>
        </p:blipFill>
        <p:spPr>
          <a:xfrm>
            <a:off x="7075553" y="3507503"/>
            <a:ext cx="5700909" cy="3350497"/>
          </a:xfrm>
          <a:prstGeom prst="rect">
            <a:avLst/>
          </a:prstGeom>
          <a:noFill/>
          <a:ln>
            <a:noFill/>
          </a:ln>
        </p:spPr>
      </p:pic>
      <p:sp>
        <p:nvSpPr>
          <p:cNvPr id="216" name="Google Shape;216;p9"/>
          <p:cNvSpPr/>
          <p:nvPr/>
        </p:nvSpPr>
        <p:spPr>
          <a:xfrm>
            <a:off x="5487641" y="4372876"/>
            <a:ext cx="1414462" cy="1044637"/>
          </a:xfrm>
          <a:prstGeom prst="rightArrow">
            <a:avLst>
              <a:gd name="adj1" fmla="val 50000"/>
              <a:gd name="adj2" fmla="val 50000"/>
            </a:avLst>
          </a:prstGeom>
          <a:solidFill>
            <a:srgbClr val="0070C0"/>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Attitudes Change</a:t>
            </a:r>
            <a:endParaRPr sz="1800" dirty="0">
              <a:solidFill>
                <a:schemeClr val="lt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nSpc>
                <a:spcPct val="85000"/>
              </a:lnSpc>
              <a:spcBef>
                <a:spcPts val="0"/>
              </a:spcBef>
              <a:buClr>
                <a:srgbClr val="3F3F3F"/>
              </a:buClr>
              <a:buSzPts val="4400"/>
            </a:pPr>
            <a:r>
              <a:rPr lang="en-US" sz="4400" dirty="0">
                <a:solidFill>
                  <a:schemeClr val="accent3">
                    <a:lumMod val="75000"/>
                  </a:schemeClr>
                </a:solidFill>
                <a:ea typeface="Calibri"/>
                <a:cs typeface="Calibri"/>
                <a:sym typeface="Calibri"/>
              </a:rPr>
              <a:t>Design</a:t>
            </a:r>
            <a:endParaRPr sz="4400" dirty="0">
              <a:latin typeface="Calibri"/>
              <a:ea typeface="Calibri"/>
              <a:cs typeface="Calibri"/>
              <a:sym typeface="Calibri"/>
            </a:endParaRPr>
          </a:p>
        </p:txBody>
      </p:sp>
      <p:sp>
        <p:nvSpPr>
          <p:cNvPr id="236" name="Google Shape;236;p11"/>
          <p:cNvSpPr txBox="1">
            <a:spLocks noGrp="1"/>
          </p:cNvSpPr>
          <p:nvPr>
            <p:ph idx="1"/>
          </p:nvPr>
        </p:nvSpPr>
        <p:spPr>
          <a:xfrm>
            <a:off x="519546" y="1825625"/>
            <a:ext cx="6635997" cy="4351338"/>
          </a:xfrm>
          <a:prstGeom prst="rect">
            <a:avLst/>
          </a:prstGeom>
          <a:noFill/>
          <a:ln>
            <a:noFill/>
          </a:ln>
        </p:spPr>
        <p:txBody>
          <a:bodyPr spcFirstLastPara="1" wrap="square" lIns="0" tIns="45700" rIns="0" bIns="45700" anchor="t" anchorCtr="0">
            <a:normAutofit/>
          </a:bodyPr>
          <a:lstStyle/>
          <a:p>
            <a:pPr>
              <a:spcBef>
                <a:spcPts val="1600"/>
              </a:spcBef>
              <a:buSzPts val="2802"/>
            </a:pPr>
            <a:r>
              <a:rPr lang="en-US" sz="2802" dirty="0"/>
              <a:t>More intuitive control</a:t>
            </a:r>
            <a:endParaRPr dirty="0"/>
          </a:p>
          <a:p>
            <a:pPr marL="818388" lvl="2" indent="-342900">
              <a:spcBef>
                <a:spcPts val="400"/>
              </a:spcBef>
              <a:buSzPts val="2090"/>
              <a:buFont typeface="Arial" panose="020B0604020202020204" pitchFamily="34" charset="0"/>
              <a:buChar char="•"/>
            </a:pPr>
            <a:r>
              <a:rPr lang="en-US" sz="2090" b="1" dirty="0"/>
              <a:t>Intuitive placement of the control</a:t>
            </a:r>
            <a:endParaRPr dirty="0"/>
          </a:p>
          <a:p>
            <a:pPr marL="841248" lvl="4" indent="0">
              <a:spcBef>
                <a:spcPts val="600"/>
              </a:spcBef>
              <a:buSzPts val="2090"/>
              <a:buNone/>
            </a:pPr>
            <a:r>
              <a:rPr lang="en-US" sz="2090" i="1" dirty="0">
                <a:solidFill>
                  <a:schemeClr val="dk1"/>
                </a:solidFill>
              </a:rPr>
              <a:t>“I think the display could be much more intuitive”</a:t>
            </a:r>
            <a:endParaRPr sz="2090" b="1" dirty="0"/>
          </a:p>
          <a:p>
            <a:pPr marL="818388" lvl="2" indent="-342900">
              <a:spcBef>
                <a:spcPts val="600"/>
              </a:spcBef>
              <a:buSzPts val="2090"/>
              <a:buFont typeface="Arial" panose="020B0604020202020204" pitchFamily="34" charset="0"/>
              <a:buChar char="•"/>
            </a:pPr>
            <a:r>
              <a:rPr lang="en-US" sz="2090" b="1" dirty="0"/>
              <a:t>Touchscreen</a:t>
            </a:r>
            <a:endParaRPr dirty="0"/>
          </a:p>
          <a:p>
            <a:pPr marL="749808" lvl="4" indent="0">
              <a:spcBef>
                <a:spcPts val="600"/>
              </a:spcBef>
              <a:buSzPts val="2090"/>
              <a:buNone/>
            </a:pPr>
            <a:r>
              <a:rPr lang="en-US" sz="2090" i="1" dirty="0">
                <a:solidFill>
                  <a:schemeClr val="dk1"/>
                </a:solidFill>
              </a:rPr>
              <a:t>“So the screen was not a dedicated screen to control”</a:t>
            </a:r>
            <a:endParaRPr dirty="0"/>
          </a:p>
          <a:p>
            <a:pPr marL="749808" lvl="4" indent="0">
              <a:spcBef>
                <a:spcPts val="600"/>
              </a:spcBef>
              <a:buSzPts val="2090"/>
              <a:buNone/>
            </a:pPr>
            <a:r>
              <a:rPr lang="en-US" sz="2090" i="1" dirty="0"/>
              <a:t>“when you were touching the screen, it didn’t always recognize you were touching the screen”</a:t>
            </a:r>
            <a:endParaRPr dirty="0"/>
          </a:p>
        </p:txBody>
      </p:sp>
      <p:sp>
        <p:nvSpPr>
          <p:cNvPr id="237" name="Google Shape;237;p11"/>
          <p:cNvSpPr txBox="1">
            <a:spLocks noGrp="1"/>
          </p:cNvSpPr>
          <p:nvPr>
            <p:ph type="sldNum" idx="4294967295"/>
          </p:nvPr>
        </p:nvSpPr>
        <p:spPr>
          <a:xfrm>
            <a:off x="10880725" y="6459538"/>
            <a:ext cx="131127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41</a:t>
            </a:fld>
            <a:endParaRPr sz="1200"/>
          </a:p>
        </p:txBody>
      </p:sp>
      <p:pic>
        <p:nvPicPr>
          <p:cNvPr id="1028" name="Picture 4" descr="2018 Lexus RX | Ontario Auto Center | Ontario, CA">
            <a:extLst>
              <a:ext uri="{FF2B5EF4-FFF2-40B4-BE49-F238E27FC236}">
                <a16:creationId xmlns:a16="http://schemas.microsoft.com/office/drawing/2014/main" id="{CFDAFBA7-E79D-E746-9A5C-E8E61B4AAE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905" b="17746"/>
          <a:stretch/>
        </p:blipFill>
        <p:spPr bwMode="auto">
          <a:xfrm>
            <a:off x="8055429" y="3316356"/>
            <a:ext cx="3880303" cy="33797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lon Musk Explains Why Tesla's Model 3 Has An In-Cabin Camera">
            <a:extLst>
              <a:ext uri="{FF2B5EF4-FFF2-40B4-BE49-F238E27FC236}">
                <a16:creationId xmlns:a16="http://schemas.microsoft.com/office/drawing/2014/main" id="{6D4199E5-3238-F644-9997-A4818EA47F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759" t="24168" r="6065" b="12384"/>
          <a:stretch/>
        </p:blipFill>
        <p:spPr bwMode="auto">
          <a:xfrm>
            <a:off x="8055429" y="148968"/>
            <a:ext cx="3889828" cy="30932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3F3F3F"/>
              </a:buClr>
              <a:buSzPts val="4320"/>
              <a:buFont typeface="Calibri"/>
              <a:buNone/>
            </a:pPr>
            <a:r>
              <a:rPr lang="en-US" dirty="0">
                <a:ea typeface="Calibri"/>
                <a:cs typeface="Calibri"/>
                <a:sym typeface="Calibri"/>
              </a:rPr>
              <a:t>Most Liked Feature – Blind Spot Alert</a:t>
            </a:r>
            <a:endParaRPr dirty="0">
              <a:ea typeface="Calibri"/>
              <a:cs typeface="Calibri"/>
              <a:sym typeface="Calibri"/>
            </a:endParaRPr>
          </a:p>
        </p:txBody>
      </p:sp>
      <p:sp>
        <p:nvSpPr>
          <p:cNvPr id="247" name="Google Shape;247;p12"/>
          <p:cNvSpPr txBox="1">
            <a:spLocks noGrp="1"/>
          </p:cNvSpPr>
          <p:nvPr>
            <p:ph idx="1"/>
          </p:nvPr>
        </p:nvSpPr>
        <p:spPr>
          <a:xfrm>
            <a:off x="519545" y="1825625"/>
            <a:ext cx="7740861" cy="4351338"/>
          </a:xfrm>
          <a:prstGeom prst="rect">
            <a:avLst/>
          </a:prstGeom>
          <a:noFill/>
          <a:ln>
            <a:noFill/>
          </a:ln>
        </p:spPr>
        <p:txBody>
          <a:bodyPr spcFirstLastPara="1" wrap="square" lIns="0" tIns="45700" rIns="0" bIns="45700" anchor="t" anchorCtr="0">
            <a:normAutofit/>
          </a:bodyPr>
          <a:lstStyle/>
          <a:p>
            <a:pPr>
              <a:spcBef>
                <a:spcPts val="0"/>
              </a:spcBef>
              <a:buClr>
                <a:schemeClr val="tx1"/>
              </a:buClr>
              <a:buSzPts val="2800"/>
            </a:pPr>
            <a:r>
              <a:rPr lang="en-US" dirty="0">
                <a:solidFill>
                  <a:schemeClr val="dk1"/>
                </a:solidFill>
                <a:ea typeface="Calibri"/>
                <a:cs typeface="Calibri"/>
                <a:sym typeface="Calibri"/>
              </a:rPr>
              <a:t>Improves visibility</a:t>
            </a:r>
            <a:endParaRPr lang="en-US" dirty="0"/>
          </a:p>
          <a:p>
            <a:pPr marL="692150" lvl="1" indent="0">
              <a:spcBef>
                <a:spcPts val="0"/>
              </a:spcBef>
              <a:buNone/>
            </a:pPr>
            <a:r>
              <a:rPr lang="en-US" i="1" dirty="0">
                <a:solidFill>
                  <a:schemeClr val="dk1"/>
                </a:solidFill>
                <a:ea typeface="Calibri"/>
                <a:cs typeface="Calibri"/>
                <a:sym typeface="Calibri"/>
              </a:rPr>
              <a:t>“that mirror (blind spot alert) told you there was something there you need to see” </a:t>
            </a:r>
            <a:endParaRPr lang="en-US" dirty="0"/>
          </a:p>
          <a:p>
            <a:pPr>
              <a:spcBef>
                <a:spcPts val="0"/>
              </a:spcBef>
              <a:buClr>
                <a:schemeClr val="tx1"/>
              </a:buClr>
              <a:buSzPts val="2800"/>
            </a:pPr>
            <a:r>
              <a:rPr lang="en-US" dirty="0">
                <a:solidFill>
                  <a:schemeClr val="dk1"/>
                </a:solidFill>
                <a:ea typeface="Calibri"/>
                <a:cs typeface="Calibri"/>
                <a:sym typeface="Calibri"/>
              </a:rPr>
              <a:t>Increases confidence</a:t>
            </a:r>
          </a:p>
          <a:p>
            <a:pPr marL="692150" lvl="1" indent="0">
              <a:spcBef>
                <a:spcPts val="0"/>
              </a:spcBef>
              <a:buNone/>
            </a:pPr>
            <a:r>
              <a:rPr lang="en-US" i="1" dirty="0">
                <a:solidFill>
                  <a:schemeClr val="dk1"/>
                </a:solidFill>
                <a:ea typeface="Calibri"/>
                <a:cs typeface="Calibri"/>
                <a:sym typeface="Calibri"/>
              </a:rPr>
              <a:t>“It did increase my confidence in driving. In traffic, I’d like to have that.”</a:t>
            </a:r>
          </a:p>
          <a:p>
            <a:pPr>
              <a:spcBef>
                <a:spcPts val="0"/>
              </a:spcBef>
              <a:buClr>
                <a:schemeClr val="tx1"/>
              </a:buClr>
              <a:buSzPts val="2800"/>
            </a:pPr>
            <a:r>
              <a:rPr lang="en-US" dirty="0">
                <a:solidFill>
                  <a:schemeClr val="dk1"/>
                </a:solidFill>
                <a:ea typeface="Calibri"/>
                <a:cs typeface="Calibri"/>
                <a:sym typeface="Calibri"/>
              </a:rPr>
              <a:t>Least intrusive</a:t>
            </a:r>
          </a:p>
          <a:p>
            <a:pPr marL="692150" lvl="1" indent="0">
              <a:spcBef>
                <a:spcPts val="0"/>
              </a:spcBef>
              <a:buNone/>
            </a:pPr>
            <a:r>
              <a:rPr lang="en-US" i="1" dirty="0">
                <a:solidFill>
                  <a:schemeClr val="dk1"/>
                </a:solidFill>
                <a:ea typeface="Calibri"/>
                <a:cs typeface="Calibri"/>
                <a:sym typeface="Calibri"/>
              </a:rPr>
              <a:t>“It is the least intrusive on everything else. It’s there, it doesn’t hurt anything.”</a:t>
            </a:r>
            <a:endParaRPr lang="en-US" dirty="0">
              <a:solidFill>
                <a:schemeClr val="dk1"/>
              </a:solidFill>
              <a:ea typeface="Calibri"/>
              <a:cs typeface="Calibri"/>
              <a:sym typeface="Calibri"/>
            </a:endParaRPr>
          </a:p>
        </p:txBody>
      </p:sp>
      <p:sp>
        <p:nvSpPr>
          <p:cNvPr id="249" name="Google Shape;249;p12"/>
          <p:cNvSpPr txBox="1">
            <a:spLocks noGrp="1"/>
          </p:cNvSpPr>
          <p:nvPr>
            <p:ph type="sldNum" idx="4294967295"/>
          </p:nvPr>
        </p:nvSpPr>
        <p:spPr>
          <a:xfrm>
            <a:off x="10880725" y="6459538"/>
            <a:ext cx="131127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42</a:t>
            </a:fld>
            <a:endParaRPr sz="1200"/>
          </a:p>
        </p:txBody>
      </p:sp>
      <p:pic>
        <p:nvPicPr>
          <p:cNvPr id="250" name="Google Shape;250;p12"/>
          <p:cNvPicPr preferRelativeResize="0"/>
          <p:nvPr/>
        </p:nvPicPr>
        <p:blipFill rotWithShape="1">
          <a:blip r:embed="rId3">
            <a:alphaModFix/>
          </a:blip>
          <a:srcRect/>
          <a:stretch/>
        </p:blipFill>
        <p:spPr>
          <a:xfrm>
            <a:off x="8260406" y="2525304"/>
            <a:ext cx="2962483" cy="296248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lnSpc>
                <a:spcPct val="85000"/>
              </a:lnSpc>
              <a:spcBef>
                <a:spcPts val="0"/>
              </a:spcBef>
              <a:buClr>
                <a:srgbClr val="3F3F3F"/>
              </a:buClr>
              <a:buSzPts val="4320"/>
            </a:pPr>
            <a:r>
              <a:rPr lang="en-US" dirty="0">
                <a:ea typeface="Calibri"/>
                <a:cs typeface="Calibri"/>
                <a:sym typeface="Calibri"/>
              </a:rPr>
              <a:t>Least Liked Feature – Lane Keeping Assist</a:t>
            </a:r>
            <a:endParaRPr dirty="0">
              <a:ea typeface="Calibri"/>
              <a:cs typeface="Calibri"/>
              <a:sym typeface="Calibri"/>
            </a:endParaRPr>
          </a:p>
        </p:txBody>
      </p:sp>
      <p:sp>
        <p:nvSpPr>
          <p:cNvPr id="2" name="Content Placeholder 1">
            <a:extLst>
              <a:ext uri="{FF2B5EF4-FFF2-40B4-BE49-F238E27FC236}">
                <a16:creationId xmlns:a16="http://schemas.microsoft.com/office/drawing/2014/main" id="{00015743-105B-444C-A972-AAD9E070167A}"/>
              </a:ext>
            </a:extLst>
          </p:cNvPr>
          <p:cNvSpPr>
            <a:spLocks noGrp="1"/>
          </p:cNvSpPr>
          <p:nvPr>
            <p:ph idx="1"/>
          </p:nvPr>
        </p:nvSpPr>
        <p:spPr>
          <a:xfrm>
            <a:off x="519545" y="1825625"/>
            <a:ext cx="6718163" cy="4351338"/>
          </a:xfrm>
        </p:spPr>
        <p:txBody>
          <a:bodyPr>
            <a:normAutofit/>
          </a:bodyPr>
          <a:lstStyle/>
          <a:p>
            <a:r>
              <a:rPr lang="en-US" dirty="0"/>
              <a:t>Lack of trust</a:t>
            </a:r>
          </a:p>
          <a:p>
            <a:pPr marL="692150" lvl="1" indent="0">
              <a:buNone/>
            </a:pPr>
            <a:r>
              <a:rPr lang="en-US" dirty="0"/>
              <a:t>“I felt like I couldn’t trust it” “Cause sometimes worked, sometimes didn’t” </a:t>
            </a:r>
          </a:p>
          <a:p>
            <a:r>
              <a:rPr lang="en-US" dirty="0"/>
              <a:t>Too many limitations</a:t>
            </a:r>
          </a:p>
          <a:p>
            <a:pPr marL="914400" lvl="1" indent="-222250">
              <a:buNone/>
            </a:pPr>
            <a:r>
              <a:rPr lang="en-US" dirty="0"/>
              <a:t>“It didn’t work well in bad weather”</a:t>
            </a:r>
          </a:p>
          <a:p>
            <a:pPr marL="914400" lvl="1" indent="-222250">
              <a:buNone/>
            </a:pPr>
            <a:r>
              <a:rPr lang="en-US" dirty="0"/>
              <a:t>“The limitations of that system made it something that I wouldn’t want to have”</a:t>
            </a:r>
          </a:p>
          <a:p>
            <a:pPr marL="914400" lvl="1" indent="-222250">
              <a:buNone/>
            </a:pPr>
            <a:r>
              <a:rPr lang="en-US" dirty="0"/>
              <a:t>“if it doesn’t have that painted line, it won’t see anything”</a:t>
            </a:r>
          </a:p>
        </p:txBody>
      </p:sp>
      <p:sp>
        <p:nvSpPr>
          <p:cNvPr id="259" name="Google Shape;259;p13"/>
          <p:cNvSpPr txBox="1">
            <a:spLocks noGrp="1"/>
          </p:cNvSpPr>
          <p:nvPr>
            <p:ph type="sldNum" idx="4294967295"/>
          </p:nvPr>
        </p:nvSpPr>
        <p:spPr>
          <a:xfrm>
            <a:off x="10880725" y="6459538"/>
            <a:ext cx="131127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43</a:t>
            </a:fld>
            <a:endParaRPr sz="1200"/>
          </a:p>
        </p:txBody>
      </p:sp>
      <p:pic>
        <p:nvPicPr>
          <p:cNvPr id="260" name="Google Shape;260;p13"/>
          <p:cNvPicPr preferRelativeResize="0"/>
          <p:nvPr/>
        </p:nvPicPr>
        <p:blipFill rotWithShape="1">
          <a:blip r:embed="rId3">
            <a:alphaModFix/>
          </a:blip>
          <a:srcRect/>
          <a:stretch/>
        </p:blipFill>
        <p:spPr>
          <a:xfrm>
            <a:off x="7227455" y="4731934"/>
            <a:ext cx="4445000" cy="12700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3F3F3F"/>
              </a:buClr>
              <a:buSzPts val="4400"/>
              <a:buFont typeface="Calibri"/>
              <a:buNone/>
            </a:pPr>
            <a:r>
              <a:rPr lang="en-US" dirty="0">
                <a:ea typeface="Calibri"/>
                <a:cs typeface="Calibri"/>
                <a:sym typeface="Calibri"/>
              </a:rPr>
              <a:t>Safety Concerns</a:t>
            </a:r>
            <a:endParaRPr dirty="0">
              <a:ea typeface="Calibri"/>
              <a:cs typeface="Calibri"/>
              <a:sym typeface="Calibri"/>
            </a:endParaRPr>
          </a:p>
        </p:txBody>
      </p:sp>
      <p:sp>
        <p:nvSpPr>
          <p:cNvPr id="268" name="Google Shape;268;p14"/>
          <p:cNvSpPr txBox="1">
            <a:spLocks noGrp="1"/>
          </p:cNvSpPr>
          <p:nvPr>
            <p:ph idx="1"/>
          </p:nvPr>
        </p:nvSpPr>
        <p:spPr>
          <a:xfrm>
            <a:off x="585460" y="4799195"/>
            <a:ext cx="11242963" cy="1557155"/>
          </a:xfrm>
          <a:prstGeom prst="rect">
            <a:avLst/>
          </a:prstGeom>
          <a:noFill/>
          <a:ln>
            <a:noFill/>
          </a:ln>
        </p:spPr>
        <p:txBody>
          <a:bodyPr spcFirstLastPara="1" wrap="square" lIns="0" tIns="45700" rIns="0" bIns="45700" anchor="t" anchorCtr="0">
            <a:normAutofit lnSpcReduction="10000"/>
          </a:bodyPr>
          <a:lstStyle/>
          <a:p>
            <a:pPr lvl="0" algn="l" rtl="0">
              <a:spcBef>
                <a:spcPts val="1400"/>
              </a:spcBef>
              <a:spcAft>
                <a:spcPts val="0"/>
              </a:spcAft>
              <a:buSzPts val="3052"/>
            </a:pPr>
            <a:r>
              <a:rPr lang="en-US" sz="3052" dirty="0"/>
              <a:t>Most agreed that the features improve safety</a:t>
            </a:r>
            <a:endParaRPr dirty="0"/>
          </a:p>
          <a:p>
            <a:pPr marL="658369" lvl="1" indent="-457200" algn="l" rtl="0">
              <a:spcBef>
                <a:spcPts val="400"/>
              </a:spcBef>
              <a:spcAft>
                <a:spcPts val="0"/>
              </a:spcAft>
              <a:buSzPts val="2590"/>
              <a:buFont typeface="Arial" panose="020B0604020202020204" pitchFamily="34" charset="0"/>
              <a:buChar char="•"/>
            </a:pPr>
            <a:r>
              <a:rPr lang="en-US" sz="2590" b="1" dirty="0"/>
              <a:t>Learning how to use first: </a:t>
            </a:r>
            <a:r>
              <a:rPr lang="en-US" sz="2590" i="1" dirty="0"/>
              <a:t>“Learn first then buy”</a:t>
            </a:r>
            <a:endParaRPr sz="2590" i="1" dirty="0"/>
          </a:p>
          <a:p>
            <a:pPr marL="658369" lvl="1" indent="-457200" algn="l" rtl="0">
              <a:spcBef>
                <a:spcPts val="600"/>
              </a:spcBef>
              <a:spcAft>
                <a:spcPts val="0"/>
              </a:spcAft>
              <a:buSzPts val="2590"/>
              <a:buFont typeface="Arial" panose="020B0604020202020204" pitchFamily="34" charset="0"/>
              <a:buChar char="•"/>
            </a:pPr>
            <a:r>
              <a:rPr lang="en-US" sz="2590" b="1" dirty="0"/>
              <a:t>Do not become over dependent on them: </a:t>
            </a:r>
            <a:r>
              <a:rPr lang="en-US" sz="2590" i="1" dirty="0"/>
              <a:t>“Don’t get complacent”</a:t>
            </a:r>
            <a:endParaRPr sz="2590" i="1" dirty="0"/>
          </a:p>
          <a:p>
            <a:pPr marL="91440" lvl="0" indent="0" algn="l" rtl="0">
              <a:lnSpc>
                <a:spcPct val="70000"/>
              </a:lnSpc>
              <a:spcBef>
                <a:spcPts val="1600"/>
              </a:spcBef>
              <a:spcAft>
                <a:spcPts val="0"/>
              </a:spcAft>
              <a:buSzPts val="1850"/>
              <a:buNone/>
            </a:pPr>
            <a:endParaRPr sz="1850" dirty="0"/>
          </a:p>
        </p:txBody>
      </p:sp>
      <p:sp>
        <p:nvSpPr>
          <p:cNvPr id="272" name="Google Shape;272;p14"/>
          <p:cNvSpPr txBox="1">
            <a:spLocks noGrp="1"/>
          </p:cNvSpPr>
          <p:nvPr>
            <p:ph type="sldNum" sz="quarter" idx="4"/>
          </p:nvPr>
        </p:nvSpPr>
        <p:spPr>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44</a:t>
            </a:fld>
            <a:endParaRPr sz="1600"/>
          </a:p>
        </p:txBody>
      </p:sp>
      <p:pic>
        <p:nvPicPr>
          <p:cNvPr id="269" name="Google Shape;269;p14"/>
          <p:cNvPicPr preferRelativeResize="0"/>
          <p:nvPr/>
        </p:nvPicPr>
        <p:blipFill rotWithShape="1">
          <a:blip r:embed="rId3">
            <a:alphaModFix/>
          </a:blip>
          <a:srcRect/>
          <a:stretch/>
        </p:blipFill>
        <p:spPr>
          <a:xfrm>
            <a:off x="585460" y="1616802"/>
            <a:ext cx="6995160" cy="4287821"/>
          </a:xfrm>
          <a:prstGeom prst="rect">
            <a:avLst/>
          </a:prstGeom>
          <a:noFill/>
          <a:ln>
            <a:noFill/>
          </a:ln>
        </p:spPr>
      </p:pic>
      <p:pic>
        <p:nvPicPr>
          <p:cNvPr id="270" name="Google Shape;270;p14"/>
          <p:cNvPicPr preferRelativeResize="0"/>
          <p:nvPr/>
        </p:nvPicPr>
        <p:blipFill rotWithShape="1">
          <a:blip r:embed="rId4">
            <a:alphaModFix/>
          </a:blip>
          <a:srcRect/>
          <a:stretch/>
        </p:blipFill>
        <p:spPr>
          <a:xfrm>
            <a:off x="6355198" y="1616802"/>
            <a:ext cx="4591586" cy="2873950"/>
          </a:xfrm>
          <a:prstGeom prst="rect">
            <a:avLst/>
          </a:prstGeom>
          <a:noFill/>
          <a:ln>
            <a:noFill/>
          </a:ln>
        </p:spPr>
      </p:pic>
      <p:pic>
        <p:nvPicPr>
          <p:cNvPr id="271" name="Google Shape;271;p14"/>
          <p:cNvPicPr preferRelativeResize="0"/>
          <p:nvPr/>
        </p:nvPicPr>
        <p:blipFill rotWithShape="1">
          <a:blip r:embed="rId5">
            <a:alphaModFix/>
          </a:blip>
          <a:srcRect/>
          <a:stretch/>
        </p:blipFill>
        <p:spPr>
          <a:xfrm>
            <a:off x="10345776" y="1690688"/>
            <a:ext cx="1955207" cy="155715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rgbClr val="3F3F3F"/>
              </a:buClr>
              <a:buSzPts val="4400"/>
              <a:buFont typeface="Calibri"/>
              <a:buNone/>
            </a:pPr>
            <a:r>
              <a:rPr lang="en-US" dirty="0">
                <a:solidFill>
                  <a:schemeClr val="accent3">
                    <a:lumMod val="75000"/>
                  </a:schemeClr>
                </a:solidFill>
                <a:ea typeface="Calibri"/>
                <a:cs typeface="Calibri"/>
                <a:sym typeface="Calibri"/>
              </a:rPr>
              <a:t>Training and Experience</a:t>
            </a:r>
            <a:endParaRPr dirty="0">
              <a:solidFill>
                <a:schemeClr val="accent3">
                  <a:lumMod val="75000"/>
                </a:schemeClr>
              </a:solidFill>
              <a:ea typeface="Calibri"/>
              <a:cs typeface="Calibri"/>
              <a:sym typeface="Calibri"/>
            </a:endParaRPr>
          </a:p>
        </p:txBody>
      </p:sp>
      <p:sp>
        <p:nvSpPr>
          <p:cNvPr id="225" name="Google Shape;225;p10"/>
          <p:cNvSpPr txBox="1">
            <a:spLocks noGrp="1"/>
          </p:cNvSpPr>
          <p:nvPr>
            <p:ph idx="1"/>
          </p:nvPr>
        </p:nvSpPr>
        <p:spPr>
          <a:xfrm>
            <a:off x="519546" y="1825625"/>
            <a:ext cx="8290098" cy="4351338"/>
          </a:xfrm>
          <a:prstGeom prst="rect">
            <a:avLst/>
          </a:prstGeom>
          <a:noFill/>
          <a:ln>
            <a:noFill/>
          </a:ln>
        </p:spPr>
        <p:txBody>
          <a:bodyPr spcFirstLastPara="1" wrap="square" lIns="0" tIns="45700" rIns="0" bIns="45700" anchor="t" anchorCtr="0">
            <a:normAutofit/>
          </a:bodyPr>
          <a:lstStyle/>
          <a:p>
            <a:pPr lvl="0" algn="l" rtl="0">
              <a:lnSpc>
                <a:spcPct val="110000"/>
              </a:lnSpc>
              <a:spcBef>
                <a:spcPts val="0"/>
              </a:spcBef>
              <a:spcAft>
                <a:spcPts val="0"/>
              </a:spcAft>
              <a:buSzPts val="2800"/>
            </a:pPr>
            <a:r>
              <a:rPr lang="en-US" sz="2800" b="1" dirty="0"/>
              <a:t>Usage</a:t>
            </a:r>
            <a:r>
              <a:rPr lang="en-US" sz="2800" dirty="0"/>
              <a:t> improved attitude</a:t>
            </a:r>
            <a:endParaRPr dirty="0"/>
          </a:p>
          <a:p>
            <a:pPr marL="457200" lvl="1" indent="0" algn="l" rtl="0">
              <a:lnSpc>
                <a:spcPct val="110000"/>
              </a:lnSpc>
              <a:spcBef>
                <a:spcPts val="400"/>
              </a:spcBef>
              <a:spcAft>
                <a:spcPts val="0"/>
              </a:spcAft>
              <a:buSzPts val="2400"/>
              <a:buNone/>
            </a:pPr>
            <a:r>
              <a:rPr lang="en-US" sz="2400" i="1" dirty="0"/>
              <a:t>“I think practice made the awkward just go away”</a:t>
            </a:r>
            <a:endParaRPr lang="en-US" i="1" dirty="0"/>
          </a:p>
          <a:p>
            <a:pPr>
              <a:lnSpc>
                <a:spcPct val="110000"/>
              </a:lnSpc>
              <a:spcBef>
                <a:spcPts val="400"/>
              </a:spcBef>
              <a:buSzPts val="2400"/>
            </a:pPr>
            <a:r>
              <a:rPr lang="en-US" sz="2600" b="1" dirty="0"/>
              <a:t>Reading manual </a:t>
            </a:r>
            <a:r>
              <a:rPr lang="en-US" sz="2600" dirty="0"/>
              <a:t>improved attitude</a:t>
            </a:r>
            <a:endParaRPr sz="2200" dirty="0"/>
          </a:p>
          <a:p>
            <a:pPr marL="576263" lvl="0" indent="0" algn="l" rtl="0">
              <a:lnSpc>
                <a:spcPct val="110000"/>
              </a:lnSpc>
              <a:spcBef>
                <a:spcPts val="200"/>
              </a:spcBef>
              <a:spcAft>
                <a:spcPts val="0"/>
              </a:spcAft>
              <a:buSzPts val="2000"/>
              <a:buNone/>
            </a:pPr>
            <a:r>
              <a:rPr lang="en-US" sz="2400" i="1" dirty="0">
                <a:solidFill>
                  <a:schemeClr val="dk1"/>
                </a:solidFill>
              </a:rPr>
              <a:t>“The manual I have outlined the limitations very clearly, so all of that made me feel … better about the system”</a:t>
            </a:r>
          </a:p>
          <a:p>
            <a:pPr>
              <a:lnSpc>
                <a:spcPct val="110000"/>
              </a:lnSpc>
              <a:spcBef>
                <a:spcPts val="0"/>
              </a:spcBef>
              <a:buSzPts val="2802"/>
            </a:pPr>
            <a:r>
              <a:rPr lang="en-US" sz="2802" b="1" dirty="0"/>
              <a:t>Better training</a:t>
            </a:r>
            <a:endParaRPr lang="en-US" b="1" dirty="0"/>
          </a:p>
          <a:p>
            <a:pPr marL="818388" lvl="2" indent="-342900">
              <a:lnSpc>
                <a:spcPct val="110000"/>
              </a:lnSpc>
              <a:spcBef>
                <a:spcPts val="400"/>
              </a:spcBef>
              <a:buSzPts val="2090"/>
              <a:buFont typeface="Arial" panose="020B0604020202020204" pitchFamily="34" charset="0"/>
              <a:buChar char="•"/>
            </a:pPr>
            <a:r>
              <a:rPr lang="en-US" sz="2090" dirty="0"/>
              <a:t>Content: include operations of </a:t>
            </a:r>
            <a:r>
              <a:rPr lang="en-US" sz="2090" dirty="0">
                <a:solidFill>
                  <a:schemeClr val="dk1"/>
                </a:solidFill>
              </a:rPr>
              <a:t>non-safety features (radio, GPS)</a:t>
            </a:r>
            <a:endParaRPr lang="en-US" sz="2090" dirty="0"/>
          </a:p>
          <a:p>
            <a:pPr marL="818388" lvl="2" indent="-342900">
              <a:lnSpc>
                <a:spcPct val="110000"/>
              </a:lnSpc>
              <a:spcBef>
                <a:spcPts val="600"/>
              </a:spcBef>
              <a:buSzPts val="2090"/>
              <a:buFont typeface="Arial" panose="020B0604020202020204" pitchFamily="34" charset="0"/>
              <a:buChar char="•"/>
            </a:pPr>
            <a:r>
              <a:rPr lang="en-US" sz="2090" dirty="0"/>
              <a:t>Trainer: car dealers, family members, and/or friends</a:t>
            </a:r>
            <a:endParaRPr lang="en-US" dirty="0"/>
          </a:p>
          <a:p>
            <a:pPr marL="818388" lvl="2" indent="-342900">
              <a:lnSpc>
                <a:spcPct val="110000"/>
              </a:lnSpc>
              <a:spcBef>
                <a:spcPts val="600"/>
              </a:spcBef>
              <a:buSzPts val="2090"/>
              <a:buFont typeface="Arial" panose="020B0604020202020204" pitchFamily="34" charset="0"/>
              <a:buChar char="•"/>
            </a:pPr>
            <a:r>
              <a:rPr lang="en-US" sz="2090" dirty="0"/>
              <a:t>Method: Re-orientation session after week or two into driving</a:t>
            </a:r>
            <a:endParaRPr lang="en-US" dirty="0"/>
          </a:p>
          <a:p>
            <a:pPr marL="576263" lvl="0" indent="0" algn="l" rtl="0">
              <a:lnSpc>
                <a:spcPct val="100000"/>
              </a:lnSpc>
              <a:spcBef>
                <a:spcPts val="200"/>
              </a:spcBef>
              <a:spcAft>
                <a:spcPts val="0"/>
              </a:spcAft>
              <a:buSzPts val="2000"/>
              <a:buNone/>
            </a:pPr>
            <a:endParaRPr sz="2400" i="1" dirty="0">
              <a:solidFill>
                <a:schemeClr val="dk1"/>
              </a:solidFill>
            </a:endParaRPr>
          </a:p>
          <a:p>
            <a:pPr marL="0" lvl="0" indent="0" algn="l" rtl="0">
              <a:lnSpc>
                <a:spcPct val="90000"/>
              </a:lnSpc>
              <a:spcBef>
                <a:spcPts val="1400"/>
              </a:spcBef>
              <a:spcAft>
                <a:spcPts val="0"/>
              </a:spcAft>
              <a:buSzPts val="2000"/>
              <a:buNone/>
            </a:pPr>
            <a:endParaRPr dirty="0"/>
          </a:p>
        </p:txBody>
      </p:sp>
      <p:sp>
        <p:nvSpPr>
          <p:cNvPr id="228" name="Google Shape;228;p10"/>
          <p:cNvSpPr txBox="1">
            <a:spLocks noGrp="1"/>
          </p:cNvSpPr>
          <p:nvPr>
            <p:ph type="sldNum" idx="4294967295"/>
          </p:nvPr>
        </p:nvSpPr>
        <p:spPr>
          <a:xfrm>
            <a:off x="10880725" y="6459538"/>
            <a:ext cx="131127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45</a:t>
            </a:fld>
            <a:endParaRPr sz="1200"/>
          </a:p>
        </p:txBody>
      </p:sp>
      <p:pic>
        <p:nvPicPr>
          <p:cNvPr id="226" name="Google Shape;226;p10"/>
          <p:cNvPicPr preferRelativeResize="0"/>
          <p:nvPr/>
        </p:nvPicPr>
        <p:blipFill rotWithShape="1">
          <a:blip r:embed="rId3">
            <a:alphaModFix/>
          </a:blip>
          <a:srcRect t="9283" b="7435"/>
          <a:stretch/>
        </p:blipFill>
        <p:spPr>
          <a:xfrm>
            <a:off x="9854015" y="3007723"/>
            <a:ext cx="1026710" cy="1047820"/>
          </a:xfrm>
          <a:prstGeom prst="rect">
            <a:avLst/>
          </a:prstGeom>
          <a:noFill/>
          <a:ln>
            <a:noFill/>
          </a:ln>
        </p:spPr>
      </p:pic>
      <p:pic>
        <p:nvPicPr>
          <p:cNvPr id="227" name="Google Shape;227;p10"/>
          <p:cNvPicPr preferRelativeResize="0"/>
          <p:nvPr/>
        </p:nvPicPr>
        <p:blipFill rotWithShape="1">
          <a:blip r:embed="rId4">
            <a:alphaModFix/>
          </a:blip>
          <a:srcRect/>
          <a:stretch/>
        </p:blipFill>
        <p:spPr>
          <a:xfrm>
            <a:off x="9327347" y="1740844"/>
            <a:ext cx="1553378" cy="1165034"/>
          </a:xfrm>
          <a:prstGeom prst="rect">
            <a:avLst/>
          </a:prstGeom>
          <a:noFill/>
          <a:ln>
            <a:noFill/>
          </a:ln>
        </p:spPr>
      </p:pic>
      <p:pic>
        <p:nvPicPr>
          <p:cNvPr id="7" name="Google Shape;238;p11">
            <a:extLst>
              <a:ext uri="{FF2B5EF4-FFF2-40B4-BE49-F238E27FC236}">
                <a16:creationId xmlns:a16="http://schemas.microsoft.com/office/drawing/2014/main" id="{F73C74F9-317A-0144-BEEE-6D13E484595E}"/>
              </a:ext>
            </a:extLst>
          </p:cNvPr>
          <p:cNvPicPr preferRelativeResize="0"/>
          <p:nvPr/>
        </p:nvPicPr>
        <p:blipFill rotWithShape="1">
          <a:blip r:embed="rId5">
            <a:alphaModFix/>
          </a:blip>
          <a:srcRect/>
          <a:stretch/>
        </p:blipFill>
        <p:spPr>
          <a:xfrm>
            <a:off x="9243171" y="4157388"/>
            <a:ext cx="2248397" cy="183619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3F3F3F"/>
              </a:buClr>
              <a:buSzPts val="4000"/>
              <a:buFont typeface="Calibri"/>
              <a:buNone/>
            </a:pPr>
            <a:r>
              <a:rPr lang="en-US" sz="4000" dirty="0">
                <a:ea typeface="Calibri"/>
                <a:cs typeface="Calibri"/>
                <a:sym typeface="Calibri"/>
              </a:rPr>
              <a:t>Summary of Focus Group Findings</a:t>
            </a:r>
            <a:endParaRPr sz="4000" dirty="0">
              <a:ea typeface="Calibri"/>
              <a:cs typeface="Calibri"/>
              <a:sym typeface="Calibri"/>
            </a:endParaRPr>
          </a:p>
        </p:txBody>
      </p:sp>
      <p:sp>
        <p:nvSpPr>
          <p:cNvPr id="281" name="Google Shape;281;p15"/>
          <p:cNvSpPr txBox="1">
            <a:spLocks noGrp="1"/>
          </p:cNvSpPr>
          <p:nvPr>
            <p:ph type="sldNum" sz="quarter" idx="4"/>
          </p:nvPr>
        </p:nvSpPr>
        <p:spPr>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46</a:t>
            </a:fld>
            <a:endParaRPr/>
          </a:p>
        </p:txBody>
      </p:sp>
      <p:graphicFrame>
        <p:nvGraphicFramePr>
          <p:cNvPr id="6" name="Google Shape;280;p15">
            <a:extLst>
              <a:ext uri="{FF2B5EF4-FFF2-40B4-BE49-F238E27FC236}">
                <a16:creationId xmlns:a16="http://schemas.microsoft.com/office/drawing/2014/main" id="{CAC6A660-4BE6-D742-9C94-FAC595A42E9C}"/>
              </a:ext>
            </a:extLst>
          </p:cNvPr>
          <p:cNvGraphicFramePr>
            <a:graphicFrameLocks noGrp="1"/>
          </p:cNvGraphicFramePr>
          <p:nvPr>
            <p:ph idx="1"/>
          </p:nvPr>
        </p:nvGraphicFramePr>
        <p:xfrm>
          <a:off x="519113" y="1825625"/>
          <a:ext cx="10890075" cy="4524075"/>
        </p:xfrm>
        <a:graphic>
          <a:graphicData uri="http://schemas.openxmlformats.org/drawingml/2006/table">
            <a:tbl>
              <a:tblPr firstRow="1" bandRow="1">
                <a:noFill/>
              </a:tblPr>
              <a:tblGrid>
                <a:gridCol w="550725">
                  <a:extLst>
                    <a:ext uri="{9D8B030D-6E8A-4147-A177-3AD203B41FA5}">
                      <a16:colId xmlns:a16="http://schemas.microsoft.com/office/drawing/2014/main" val="20000"/>
                    </a:ext>
                  </a:extLst>
                </a:gridCol>
                <a:gridCol w="4261150">
                  <a:extLst>
                    <a:ext uri="{9D8B030D-6E8A-4147-A177-3AD203B41FA5}">
                      <a16:colId xmlns:a16="http://schemas.microsoft.com/office/drawing/2014/main" val="20001"/>
                    </a:ext>
                  </a:extLst>
                </a:gridCol>
                <a:gridCol w="6078200">
                  <a:extLst>
                    <a:ext uri="{9D8B030D-6E8A-4147-A177-3AD203B41FA5}">
                      <a16:colId xmlns:a16="http://schemas.microsoft.com/office/drawing/2014/main" val="20002"/>
                    </a:ext>
                  </a:extLst>
                </a:gridCol>
              </a:tblGrid>
              <a:tr h="440175">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r>
                        <a:rPr lang="en-US" sz="2000"/>
                        <a:t>Findings</a:t>
                      </a:r>
                      <a:endParaRPr sz="2000"/>
                    </a:p>
                  </a:txBody>
                  <a:tcPr marL="91450" marR="91450" marT="45725" marB="45725"/>
                </a:tc>
                <a:tc>
                  <a:txBody>
                    <a:bodyPr/>
                    <a:lstStyle/>
                    <a:p>
                      <a:pPr marL="0" marR="0" lvl="0" indent="0" algn="l" rtl="0">
                        <a:spcBef>
                          <a:spcPts val="0"/>
                        </a:spcBef>
                        <a:spcAft>
                          <a:spcPts val="0"/>
                        </a:spcAft>
                        <a:buNone/>
                      </a:pPr>
                      <a:r>
                        <a:rPr lang="en-US" sz="2000"/>
                        <a:t>Sample Response</a:t>
                      </a:r>
                      <a:endParaRPr sz="2000"/>
                    </a:p>
                  </a:txBody>
                  <a:tcPr marL="91450" marR="91450" marT="45725" marB="45725"/>
                </a:tc>
                <a:extLst>
                  <a:ext uri="{0D108BD9-81ED-4DB2-BD59-A6C34878D82A}">
                    <a16:rowId xmlns:a16="http://schemas.microsoft.com/office/drawing/2014/main" val="10000"/>
                  </a:ext>
                </a:extLst>
              </a:tr>
              <a:tr h="736950">
                <a:tc>
                  <a:txBody>
                    <a:bodyPr/>
                    <a:lstStyle/>
                    <a:p>
                      <a:pPr marL="0" marR="0" lvl="0" indent="0" algn="l" rtl="0">
                        <a:spcBef>
                          <a:spcPts val="0"/>
                        </a:spcBef>
                        <a:spcAft>
                          <a:spcPts val="0"/>
                        </a:spcAft>
                        <a:buNone/>
                      </a:pPr>
                      <a:r>
                        <a:rPr lang="en-US" sz="2000"/>
                        <a:t>1</a:t>
                      </a:r>
                      <a:endParaRPr sz="2000"/>
                    </a:p>
                  </a:txBody>
                  <a:tcPr marL="91450" marR="91450" marT="45725" marB="45725"/>
                </a:tc>
                <a:tc>
                  <a:txBody>
                    <a:bodyPr/>
                    <a:lstStyle/>
                    <a:p>
                      <a:pPr marL="0" marR="0" lvl="0" indent="0" algn="l" rtl="0">
                        <a:spcBef>
                          <a:spcPts val="0"/>
                        </a:spcBef>
                        <a:spcAft>
                          <a:spcPts val="0"/>
                        </a:spcAft>
                        <a:buNone/>
                      </a:pPr>
                      <a:r>
                        <a:rPr lang="en-US" sz="2000"/>
                        <a:t>Negative initial attitudes towards the advanced features</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Calibri"/>
                        <a:buNone/>
                      </a:pPr>
                      <a:r>
                        <a:rPr lang="en-US" sz="2000" i="1">
                          <a:solidFill>
                            <a:schemeClr val="dk1"/>
                          </a:solidFill>
                          <a:latin typeface="Calibri"/>
                          <a:ea typeface="Calibri"/>
                          <a:cs typeface="Calibri"/>
                          <a:sym typeface="Calibri"/>
                        </a:rPr>
                        <a:t>“Anxious” “Nervous” “Unsure”</a:t>
                      </a:r>
                      <a:endParaRPr sz="2000" i="1">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736950">
                <a:tc>
                  <a:txBody>
                    <a:bodyPr/>
                    <a:lstStyle/>
                    <a:p>
                      <a:pPr marL="0" marR="0" lvl="0" indent="0" algn="l" rtl="0">
                        <a:spcBef>
                          <a:spcPts val="0"/>
                        </a:spcBef>
                        <a:spcAft>
                          <a:spcPts val="0"/>
                        </a:spcAft>
                        <a:buNone/>
                      </a:pPr>
                      <a:r>
                        <a:rPr lang="en-US" sz="2000"/>
                        <a:t>2</a:t>
                      </a:r>
                      <a:endParaRPr sz="2000"/>
                    </a:p>
                  </a:txBody>
                  <a:tcPr marL="91450" marR="91450" marT="45725" marB="45725"/>
                </a:tc>
                <a:tc>
                  <a:txBody>
                    <a:bodyPr/>
                    <a:lstStyle/>
                    <a:p>
                      <a:pPr marL="0" marR="0" lvl="0" indent="0" algn="l" rtl="0">
                        <a:spcBef>
                          <a:spcPts val="0"/>
                        </a:spcBef>
                        <a:spcAft>
                          <a:spcPts val="0"/>
                        </a:spcAft>
                        <a:buNone/>
                      </a:pPr>
                      <a:r>
                        <a:rPr lang="en-US" sz="2000"/>
                        <a:t>Positive post attitudes towards the advanced features</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Calibri"/>
                        <a:buNone/>
                      </a:pPr>
                      <a:r>
                        <a:rPr lang="en-US" sz="2000" i="1">
                          <a:solidFill>
                            <a:schemeClr val="dk1"/>
                          </a:solidFill>
                          <a:latin typeface="Calibri"/>
                          <a:ea typeface="Calibri"/>
                          <a:cs typeface="Calibri"/>
                          <a:sym typeface="Calibri"/>
                        </a:rPr>
                        <a:t>“Confident” “Satisfied” “Convinced”</a:t>
                      </a:r>
                      <a:endParaRPr sz="2000" i="1">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736950">
                <a:tc>
                  <a:txBody>
                    <a:bodyPr/>
                    <a:lstStyle/>
                    <a:p>
                      <a:pPr marL="0" marR="0" lvl="0" indent="0" algn="l" rtl="0">
                        <a:lnSpc>
                          <a:spcPct val="100000"/>
                        </a:lnSpc>
                        <a:spcBef>
                          <a:spcPts val="0"/>
                        </a:spcBef>
                        <a:spcAft>
                          <a:spcPts val="0"/>
                        </a:spcAft>
                        <a:buClr>
                          <a:schemeClr val="dk1"/>
                        </a:buClr>
                        <a:buSzPts val="2000"/>
                        <a:buFont typeface="Calibri"/>
                        <a:buNone/>
                      </a:pPr>
                      <a:r>
                        <a:rPr lang="en-US" sz="2000"/>
                        <a:t>3</a:t>
                      </a:r>
                      <a:endParaRPr sz="2000"/>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Calibri"/>
                        <a:buNone/>
                      </a:pPr>
                      <a:r>
                        <a:rPr lang="en-US" sz="2000"/>
                        <a:t>Usage experience improved attitude</a:t>
                      </a:r>
                      <a:endParaRPr/>
                    </a:p>
                    <a:p>
                      <a:pPr marL="0" marR="0" lvl="0" indent="0" algn="l" rtl="0">
                        <a:lnSpc>
                          <a:spcPct val="100000"/>
                        </a:lnSpc>
                        <a:spcBef>
                          <a:spcPts val="0"/>
                        </a:spcBef>
                        <a:spcAft>
                          <a:spcPts val="0"/>
                        </a:spcAft>
                        <a:buClr>
                          <a:schemeClr val="dk1"/>
                        </a:buClr>
                        <a:buSzPts val="2000"/>
                        <a:buFont typeface="Calibri"/>
                        <a:buNone/>
                      </a:pPr>
                      <a:endParaRPr sz="2000"/>
                    </a:p>
                  </a:txBody>
                  <a:tcPr marL="91450" marR="91450" marT="45725" marB="45725"/>
                </a:tc>
                <a:tc>
                  <a:txBody>
                    <a:bodyPr/>
                    <a:lstStyle/>
                    <a:p>
                      <a:pPr marL="0" marR="0" lvl="0" indent="0" algn="l" rtl="0">
                        <a:spcBef>
                          <a:spcPts val="0"/>
                        </a:spcBef>
                        <a:spcAft>
                          <a:spcPts val="0"/>
                        </a:spcAft>
                        <a:buNone/>
                      </a:pPr>
                      <a:r>
                        <a:rPr lang="en-US" sz="2000" i="1">
                          <a:solidFill>
                            <a:schemeClr val="dk1"/>
                          </a:solidFill>
                          <a:latin typeface="Calibri"/>
                          <a:ea typeface="Calibri"/>
                          <a:cs typeface="Calibri"/>
                          <a:sym typeface="Calibri"/>
                        </a:rPr>
                        <a:t>“I think practice made the awkward just go away”</a:t>
                      </a:r>
                      <a:endParaRPr sz="200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736950">
                <a:tc>
                  <a:txBody>
                    <a:bodyPr/>
                    <a:lstStyle/>
                    <a:p>
                      <a:pPr marL="0" marR="0" lvl="0" indent="0" algn="l" rtl="0">
                        <a:spcBef>
                          <a:spcPts val="0"/>
                        </a:spcBef>
                        <a:spcAft>
                          <a:spcPts val="0"/>
                        </a:spcAft>
                        <a:buNone/>
                      </a:pPr>
                      <a:r>
                        <a:rPr lang="en-US" sz="2000"/>
                        <a:t>4</a:t>
                      </a:r>
                      <a:endParaRPr sz="2000"/>
                    </a:p>
                  </a:txBody>
                  <a:tcPr marL="91450" marR="91450" marT="45725" marB="45725"/>
                </a:tc>
                <a:tc>
                  <a:txBody>
                    <a:bodyPr/>
                    <a:lstStyle/>
                    <a:p>
                      <a:pPr marL="0" marR="0" lvl="0" indent="0" algn="l" rtl="0">
                        <a:spcBef>
                          <a:spcPts val="0"/>
                        </a:spcBef>
                        <a:spcAft>
                          <a:spcPts val="0"/>
                        </a:spcAft>
                        <a:buNone/>
                      </a:pPr>
                      <a:r>
                        <a:rPr lang="en-US" sz="2000"/>
                        <a:t>Reading manual improved attitude</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Calibri"/>
                        <a:buNone/>
                      </a:pPr>
                      <a:r>
                        <a:rPr lang="en-US" sz="2000" i="1">
                          <a:solidFill>
                            <a:schemeClr val="dk1"/>
                          </a:solidFill>
                        </a:rPr>
                        <a:t>“The manual I have outlined the limitations very clearly, so all of that made me feel … better about the system”</a:t>
                      </a:r>
                      <a:endParaRPr sz="2000" i="1">
                        <a:solidFill>
                          <a:schemeClr val="dk1"/>
                        </a:solidFill>
                      </a:endParaRPr>
                    </a:p>
                  </a:txBody>
                  <a:tcPr marL="91450" marR="91450" marT="45725" marB="45725"/>
                </a:tc>
                <a:extLst>
                  <a:ext uri="{0D108BD9-81ED-4DB2-BD59-A6C34878D82A}">
                    <a16:rowId xmlns:a16="http://schemas.microsoft.com/office/drawing/2014/main" val="10004"/>
                  </a:ext>
                </a:extLst>
              </a:tr>
              <a:tr h="1136100">
                <a:tc>
                  <a:txBody>
                    <a:bodyPr/>
                    <a:lstStyle/>
                    <a:p>
                      <a:pPr marL="0" marR="0" lvl="0" indent="0" algn="l" rtl="0">
                        <a:spcBef>
                          <a:spcPts val="0"/>
                        </a:spcBef>
                        <a:spcAft>
                          <a:spcPts val="0"/>
                        </a:spcAft>
                        <a:buNone/>
                      </a:pPr>
                      <a:r>
                        <a:rPr lang="en-US" sz="2000"/>
                        <a:t>5</a:t>
                      </a:r>
                      <a:endParaRPr sz="2000"/>
                    </a:p>
                  </a:txBody>
                  <a:tcPr marL="91450" marR="91450" marT="45725" marB="45725"/>
                </a:tc>
                <a:tc>
                  <a:txBody>
                    <a:bodyPr/>
                    <a:lstStyle/>
                    <a:p>
                      <a:pPr marL="0" marR="0" lvl="0" indent="0" algn="l" rtl="0">
                        <a:spcBef>
                          <a:spcPts val="0"/>
                        </a:spcBef>
                        <a:spcAft>
                          <a:spcPts val="0"/>
                        </a:spcAft>
                        <a:buNone/>
                      </a:pPr>
                      <a:r>
                        <a:rPr lang="en-US" sz="2000"/>
                        <a:t>Expected better training</a:t>
                      </a:r>
                      <a:endParaRPr sz="2000"/>
                    </a:p>
                  </a:txBody>
                  <a:tcPr marL="91450" marR="91450" marT="45725" marB="45725"/>
                </a:tc>
                <a:tc>
                  <a:txBody>
                    <a:bodyPr/>
                    <a:lstStyle/>
                    <a:p>
                      <a:pPr marL="0" marR="0" lvl="0" indent="0" algn="l" rtl="0">
                        <a:spcBef>
                          <a:spcPts val="0"/>
                        </a:spcBef>
                        <a:spcAft>
                          <a:spcPts val="0"/>
                        </a:spcAft>
                        <a:buNone/>
                      </a:pPr>
                      <a:r>
                        <a:rPr lang="en-US" sz="2000" b="0" i="1" dirty="0">
                          <a:solidFill>
                            <a:schemeClr val="dk1"/>
                          </a:solidFill>
                          <a:latin typeface="Calibri"/>
                          <a:ea typeface="Calibri"/>
                          <a:cs typeface="Calibri"/>
                          <a:sym typeface="Calibri"/>
                        </a:rPr>
                        <a:t>“I would appreciate being able to go back and have somebody to ride with me, not just explain it, see how I am using it to the best advantage of how I drive”</a:t>
                      </a:r>
                      <a:endParaRPr sz="2000" b="0" i="1"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nSpc>
                <a:spcPct val="85000"/>
              </a:lnSpc>
              <a:spcBef>
                <a:spcPts val="0"/>
              </a:spcBef>
              <a:buClr>
                <a:srgbClr val="3F3F3F"/>
              </a:buClr>
              <a:buSzPts val="4000"/>
            </a:pPr>
            <a:r>
              <a:rPr lang="en-US" dirty="0">
                <a:solidFill>
                  <a:prstClr val="black">
                    <a:lumMod val="50000"/>
                    <a:lumOff val="50000"/>
                  </a:prstClr>
                </a:solidFill>
                <a:ea typeface="Calibri"/>
                <a:cs typeface="Calibri"/>
                <a:sym typeface="Calibri"/>
              </a:rPr>
              <a:t>Summary of Focus Group Findings</a:t>
            </a:r>
            <a:endParaRPr sz="4000" b="1" dirty="0">
              <a:latin typeface="Calibri"/>
              <a:ea typeface="Calibri"/>
              <a:cs typeface="Calibri"/>
              <a:sym typeface="Calibri"/>
            </a:endParaRPr>
          </a:p>
        </p:txBody>
      </p:sp>
      <p:sp>
        <p:nvSpPr>
          <p:cNvPr id="291" name="Google Shape;291;p16"/>
          <p:cNvSpPr txBox="1">
            <a:spLocks noGrp="1"/>
          </p:cNvSpPr>
          <p:nvPr>
            <p:ph type="sldNum" sz="quarter" idx="4"/>
          </p:nvPr>
        </p:nvSpPr>
        <p:spPr>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47</a:t>
            </a:fld>
            <a:endParaRPr/>
          </a:p>
        </p:txBody>
      </p:sp>
      <p:graphicFrame>
        <p:nvGraphicFramePr>
          <p:cNvPr id="7" name="Google Shape;290;p16">
            <a:extLst>
              <a:ext uri="{FF2B5EF4-FFF2-40B4-BE49-F238E27FC236}">
                <a16:creationId xmlns:a16="http://schemas.microsoft.com/office/drawing/2014/main" id="{4FB981FB-5236-4340-AEB6-306030E507A9}"/>
              </a:ext>
            </a:extLst>
          </p:cNvPr>
          <p:cNvGraphicFramePr>
            <a:graphicFrameLocks noGrp="1"/>
          </p:cNvGraphicFramePr>
          <p:nvPr>
            <p:ph idx="1"/>
            <p:extLst>
              <p:ext uri="{D42A27DB-BD31-4B8C-83A1-F6EECF244321}">
                <p14:modId xmlns:p14="http://schemas.microsoft.com/office/powerpoint/2010/main" val="2537097957"/>
              </p:ext>
            </p:extLst>
          </p:nvPr>
        </p:nvGraphicFramePr>
        <p:xfrm>
          <a:off x="519113" y="1825625"/>
          <a:ext cx="11242962" cy="4672675"/>
        </p:xfrm>
        <a:graphic>
          <a:graphicData uri="http://schemas.openxmlformats.org/drawingml/2006/table">
            <a:tbl>
              <a:tblPr firstRow="1" bandRow="1">
                <a:noFill/>
              </a:tblPr>
              <a:tblGrid>
                <a:gridCol w="568566">
                  <a:extLst>
                    <a:ext uri="{9D8B030D-6E8A-4147-A177-3AD203B41FA5}">
                      <a16:colId xmlns:a16="http://schemas.microsoft.com/office/drawing/2014/main" val="20000"/>
                    </a:ext>
                  </a:extLst>
                </a:gridCol>
                <a:gridCol w="4399230">
                  <a:extLst>
                    <a:ext uri="{9D8B030D-6E8A-4147-A177-3AD203B41FA5}">
                      <a16:colId xmlns:a16="http://schemas.microsoft.com/office/drawing/2014/main" val="20001"/>
                    </a:ext>
                  </a:extLst>
                </a:gridCol>
                <a:gridCol w="6275166">
                  <a:extLst>
                    <a:ext uri="{9D8B030D-6E8A-4147-A177-3AD203B41FA5}">
                      <a16:colId xmlns:a16="http://schemas.microsoft.com/office/drawing/2014/main" val="20002"/>
                    </a:ext>
                  </a:extLst>
                </a:gridCol>
              </a:tblGrid>
              <a:tr h="420250">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r>
                        <a:rPr lang="en-US" sz="2000"/>
                        <a:t>Findings</a:t>
                      </a:r>
                      <a:endParaRPr sz="2000"/>
                    </a:p>
                  </a:txBody>
                  <a:tcPr marL="91450" marR="91450" marT="45725" marB="45725"/>
                </a:tc>
                <a:tc>
                  <a:txBody>
                    <a:bodyPr/>
                    <a:lstStyle/>
                    <a:p>
                      <a:pPr marL="0" marR="0" lvl="0" indent="0" algn="l" rtl="0">
                        <a:spcBef>
                          <a:spcPts val="0"/>
                        </a:spcBef>
                        <a:spcAft>
                          <a:spcPts val="0"/>
                        </a:spcAft>
                        <a:buNone/>
                      </a:pPr>
                      <a:r>
                        <a:rPr lang="en-US" sz="2000"/>
                        <a:t>Sample Response</a:t>
                      </a:r>
                      <a:endParaRPr sz="2000"/>
                    </a:p>
                  </a:txBody>
                  <a:tcPr marL="91450" marR="91450" marT="45725" marB="45725"/>
                </a:tc>
                <a:extLst>
                  <a:ext uri="{0D108BD9-81ED-4DB2-BD59-A6C34878D82A}">
                    <a16:rowId xmlns:a16="http://schemas.microsoft.com/office/drawing/2014/main" val="10000"/>
                  </a:ext>
                </a:extLst>
              </a:tr>
              <a:tr h="756450">
                <a:tc>
                  <a:txBody>
                    <a:bodyPr/>
                    <a:lstStyle/>
                    <a:p>
                      <a:pPr marL="0" marR="0" lvl="0" indent="0" algn="l" rtl="0">
                        <a:spcBef>
                          <a:spcPts val="0"/>
                        </a:spcBef>
                        <a:spcAft>
                          <a:spcPts val="0"/>
                        </a:spcAft>
                        <a:buNone/>
                      </a:pPr>
                      <a:r>
                        <a:rPr lang="en-US" sz="2000"/>
                        <a:t>6</a:t>
                      </a:r>
                      <a:endParaRPr sz="2000"/>
                    </a:p>
                  </a:txBody>
                  <a:tcPr marL="91450" marR="91450" marT="45725" marB="45725"/>
                </a:tc>
                <a:tc>
                  <a:txBody>
                    <a:bodyPr/>
                    <a:lstStyle/>
                    <a:p>
                      <a:pPr marL="0" marR="0" lvl="0" indent="0" algn="l" rtl="0">
                        <a:spcBef>
                          <a:spcPts val="0"/>
                        </a:spcBef>
                        <a:spcAft>
                          <a:spcPts val="0"/>
                        </a:spcAft>
                        <a:buNone/>
                      </a:pPr>
                      <a:r>
                        <a:rPr lang="en-US" sz="2000">
                          <a:latin typeface="Calibri"/>
                          <a:ea typeface="Calibri"/>
                          <a:cs typeface="Calibri"/>
                          <a:sym typeface="Calibri"/>
                        </a:rPr>
                        <a:t>Expected more intuitive control</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Calibri"/>
                        <a:buNone/>
                      </a:pPr>
                      <a:r>
                        <a:rPr lang="en-US" sz="2000" b="1" i="1" dirty="0">
                          <a:latin typeface="Calibri"/>
                          <a:ea typeface="Calibri"/>
                          <a:cs typeface="Calibri"/>
                          <a:sym typeface="Calibri"/>
                        </a:rPr>
                        <a:t>-Placement of the control</a:t>
                      </a:r>
                      <a:endParaRPr dirty="0"/>
                    </a:p>
                    <a:p>
                      <a:pPr marL="0" marR="0" lvl="0" indent="0" algn="l" rtl="0">
                        <a:lnSpc>
                          <a:spcPct val="100000"/>
                        </a:lnSpc>
                        <a:spcBef>
                          <a:spcPts val="0"/>
                        </a:spcBef>
                        <a:spcAft>
                          <a:spcPts val="0"/>
                        </a:spcAft>
                        <a:buClr>
                          <a:schemeClr val="dk1"/>
                        </a:buClr>
                        <a:buSzPts val="2000"/>
                        <a:buFont typeface="Calibri"/>
                        <a:buNone/>
                      </a:pPr>
                      <a:r>
                        <a:rPr lang="en-US" sz="2000" i="1" dirty="0">
                          <a:solidFill>
                            <a:schemeClr val="dk1"/>
                          </a:solidFill>
                          <a:latin typeface="Calibri"/>
                          <a:ea typeface="Calibri"/>
                          <a:cs typeface="Calibri"/>
                          <a:sym typeface="Calibri"/>
                        </a:rPr>
                        <a:t>“I think display could be much more intuitive”</a:t>
                      </a:r>
                      <a:endParaRPr dirty="0"/>
                    </a:p>
                    <a:p>
                      <a:pPr marL="0" marR="0" lvl="0" indent="0" algn="l" rtl="0">
                        <a:lnSpc>
                          <a:spcPct val="100000"/>
                        </a:lnSpc>
                        <a:spcBef>
                          <a:spcPts val="0"/>
                        </a:spcBef>
                        <a:spcAft>
                          <a:spcPts val="0"/>
                        </a:spcAft>
                        <a:buClr>
                          <a:schemeClr val="dk1"/>
                        </a:buClr>
                        <a:buSzPts val="2000"/>
                        <a:buFont typeface="Calibri"/>
                        <a:buNone/>
                      </a:pPr>
                      <a:r>
                        <a:rPr lang="en-US" sz="2000" b="1" i="1" dirty="0">
                          <a:solidFill>
                            <a:schemeClr val="dk1"/>
                          </a:solidFill>
                          <a:latin typeface="Calibri"/>
                          <a:ea typeface="Calibri"/>
                          <a:cs typeface="Calibri"/>
                          <a:sym typeface="Calibri"/>
                        </a:rPr>
                        <a:t>-Touchscreen</a:t>
                      </a:r>
                      <a:endParaRPr dirty="0"/>
                    </a:p>
                    <a:p>
                      <a:pPr marL="0" marR="0" lvl="0" indent="0" algn="l" rtl="0">
                        <a:lnSpc>
                          <a:spcPct val="100000"/>
                        </a:lnSpc>
                        <a:spcBef>
                          <a:spcPts val="0"/>
                        </a:spcBef>
                        <a:spcAft>
                          <a:spcPts val="0"/>
                        </a:spcAft>
                        <a:buClr>
                          <a:schemeClr val="dk1"/>
                        </a:buClr>
                        <a:buSzPts val="2000"/>
                        <a:buFont typeface="Calibri"/>
                        <a:buNone/>
                      </a:pPr>
                      <a:r>
                        <a:rPr lang="en-US" sz="2000" i="1" dirty="0">
                          <a:solidFill>
                            <a:schemeClr val="dk1"/>
                          </a:solidFill>
                          <a:latin typeface="Calibri"/>
                          <a:ea typeface="Calibri"/>
                          <a:cs typeface="Calibri"/>
                          <a:sym typeface="Calibri"/>
                        </a:rPr>
                        <a:t>“</a:t>
                      </a:r>
                      <a:r>
                        <a:rPr lang="en-US" sz="2000" i="1" dirty="0">
                          <a:solidFill>
                            <a:schemeClr val="dk1"/>
                          </a:solidFill>
                        </a:rPr>
                        <a:t>So the screen was not a dedicated screen to control</a:t>
                      </a:r>
                      <a:r>
                        <a:rPr lang="en-US" sz="2000" i="1" dirty="0">
                          <a:solidFill>
                            <a:schemeClr val="dk1"/>
                          </a:solidFill>
                          <a:latin typeface="Calibri"/>
                          <a:ea typeface="Calibri"/>
                          <a:cs typeface="Calibri"/>
                          <a:sym typeface="Calibri"/>
                        </a:rPr>
                        <a:t>”</a:t>
                      </a:r>
                      <a:endParaRPr sz="2000" i="1" dirty="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756450">
                <a:tc>
                  <a:txBody>
                    <a:bodyPr/>
                    <a:lstStyle/>
                    <a:p>
                      <a:pPr marL="0" marR="0" lvl="0" indent="0" algn="l" rtl="0">
                        <a:spcBef>
                          <a:spcPts val="0"/>
                        </a:spcBef>
                        <a:spcAft>
                          <a:spcPts val="0"/>
                        </a:spcAft>
                        <a:buNone/>
                      </a:pPr>
                      <a:r>
                        <a:rPr lang="en-US" sz="2000" b="0"/>
                        <a:t>7</a:t>
                      </a:r>
                      <a:endParaRPr sz="2000" b="0"/>
                    </a:p>
                  </a:txBody>
                  <a:tcPr marL="91450" marR="91450" marT="45725" marB="45725"/>
                </a:tc>
                <a:tc>
                  <a:txBody>
                    <a:bodyPr/>
                    <a:lstStyle/>
                    <a:p>
                      <a:pPr marL="0" marR="0" lvl="0" indent="0" algn="l" rtl="0">
                        <a:spcBef>
                          <a:spcPts val="0"/>
                        </a:spcBef>
                        <a:spcAft>
                          <a:spcPts val="0"/>
                        </a:spcAft>
                        <a:buNone/>
                      </a:pPr>
                      <a:r>
                        <a:rPr lang="en-US" sz="2000" b="0">
                          <a:latin typeface="Calibri"/>
                          <a:ea typeface="Calibri"/>
                          <a:cs typeface="Calibri"/>
                          <a:sym typeface="Calibri"/>
                        </a:rPr>
                        <a:t>Liked</a:t>
                      </a:r>
                      <a:r>
                        <a:rPr lang="en-US" sz="2000" b="1">
                          <a:latin typeface="Calibri"/>
                          <a:ea typeface="Calibri"/>
                          <a:cs typeface="Calibri"/>
                          <a:sym typeface="Calibri"/>
                        </a:rPr>
                        <a:t> best </a:t>
                      </a:r>
                      <a:r>
                        <a:rPr lang="en-US" sz="2000" b="0">
                          <a:latin typeface="Calibri"/>
                          <a:ea typeface="Calibri"/>
                          <a:cs typeface="Calibri"/>
                          <a:sym typeface="Calibri"/>
                        </a:rPr>
                        <a:t>blind spot alert </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Calibri"/>
                        <a:buNone/>
                      </a:pPr>
                      <a:r>
                        <a:rPr lang="en-US" sz="2000" i="1">
                          <a:solidFill>
                            <a:schemeClr val="dk1"/>
                          </a:solidFill>
                          <a:latin typeface="Calibri"/>
                          <a:ea typeface="Calibri"/>
                          <a:cs typeface="Calibri"/>
                          <a:sym typeface="Calibri"/>
                        </a:rPr>
                        <a:t>“It did increase my confidence in driving, in traffic. I’d like to have that” </a:t>
                      </a:r>
                      <a:endParaRPr sz="2000" i="1">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756450">
                <a:tc>
                  <a:txBody>
                    <a:bodyPr/>
                    <a:lstStyle/>
                    <a:p>
                      <a:pPr marL="0" marR="0" lvl="0" indent="0" algn="l" rtl="0">
                        <a:spcBef>
                          <a:spcPts val="0"/>
                        </a:spcBef>
                        <a:spcAft>
                          <a:spcPts val="0"/>
                        </a:spcAft>
                        <a:buNone/>
                      </a:pPr>
                      <a:r>
                        <a:rPr lang="en-US" sz="2000" b="0"/>
                        <a:t>8</a:t>
                      </a:r>
                      <a:endParaRPr sz="2000" b="0"/>
                    </a:p>
                  </a:txBody>
                  <a:tcPr marL="91450" marR="91450" marT="45725" marB="45725"/>
                </a:tc>
                <a:tc>
                  <a:txBody>
                    <a:bodyPr/>
                    <a:lstStyle/>
                    <a:p>
                      <a:pPr marL="0" marR="0" lvl="0" indent="0" algn="l" rtl="0">
                        <a:spcBef>
                          <a:spcPts val="0"/>
                        </a:spcBef>
                        <a:spcAft>
                          <a:spcPts val="0"/>
                        </a:spcAft>
                        <a:buNone/>
                      </a:pPr>
                      <a:r>
                        <a:rPr lang="en-US" sz="2000" b="0">
                          <a:latin typeface="Calibri"/>
                          <a:ea typeface="Calibri"/>
                          <a:cs typeface="Calibri"/>
                          <a:sym typeface="Calibri"/>
                        </a:rPr>
                        <a:t>Like </a:t>
                      </a:r>
                      <a:r>
                        <a:rPr lang="en-US" sz="2000" b="1">
                          <a:latin typeface="Calibri"/>
                          <a:ea typeface="Calibri"/>
                          <a:cs typeface="Calibri"/>
                          <a:sym typeface="Calibri"/>
                        </a:rPr>
                        <a:t>least</a:t>
                      </a:r>
                      <a:r>
                        <a:rPr lang="en-US" sz="2000" b="0">
                          <a:latin typeface="Calibri"/>
                          <a:ea typeface="Calibri"/>
                          <a:cs typeface="Calibri"/>
                          <a:sym typeface="Calibri"/>
                        </a:rPr>
                        <a:t> lane keeping assist </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Calibri"/>
                        <a:buNone/>
                      </a:pPr>
                      <a:r>
                        <a:rPr lang="en-US" sz="2000" i="1">
                          <a:solidFill>
                            <a:schemeClr val="dk1"/>
                          </a:solidFill>
                          <a:latin typeface="Calibri"/>
                          <a:ea typeface="Calibri"/>
                          <a:cs typeface="Calibri"/>
                          <a:sym typeface="Calibri"/>
                        </a:rPr>
                        <a:t>“I couldn’t trust it” “Sometimes worked, sometimes didn’t”</a:t>
                      </a:r>
                      <a:endParaRPr sz="2000" i="1">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1428875">
                <a:tc>
                  <a:txBody>
                    <a:bodyPr/>
                    <a:lstStyle/>
                    <a:p>
                      <a:pPr marL="0" marR="0" lvl="0" indent="0" algn="l" rtl="0">
                        <a:spcBef>
                          <a:spcPts val="0"/>
                        </a:spcBef>
                        <a:spcAft>
                          <a:spcPts val="0"/>
                        </a:spcAft>
                        <a:buNone/>
                      </a:pPr>
                      <a:r>
                        <a:rPr lang="en-US" sz="2000"/>
                        <a:t>9</a:t>
                      </a:r>
                      <a:endParaRPr/>
                    </a:p>
                  </a:txBody>
                  <a:tcPr marL="91450" marR="91450" marT="45725" marB="45725"/>
                </a:tc>
                <a:tc>
                  <a:txBody>
                    <a:bodyPr/>
                    <a:lstStyle/>
                    <a:p>
                      <a:pPr marL="0" marR="0" lvl="0" indent="0" algn="l" rtl="0">
                        <a:spcBef>
                          <a:spcPts val="0"/>
                        </a:spcBef>
                        <a:spcAft>
                          <a:spcPts val="0"/>
                        </a:spcAft>
                        <a:buNone/>
                      </a:pPr>
                      <a:r>
                        <a:rPr lang="en-US" sz="2000">
                          <a:latin typeface="Calibri"/>
                          <a:ea typeface="Calibri"/>
                          <a:cs typeface="Calibri"/>
                          <a:sym typeface="Calibri"/>
                        </a:rPr>
                        <a:t>Agreed that the features improve the safety</a:t>
                      </a:r>
                      <a:endParaRPr/>
                    </a:p>
                  </a:txBody>
                  <a:tcPr marL="91450" marR="91450" marT="45725" marB="45725"/>
                </a:tc>
                <a:tc>
                  <a:txBody>
                    <a:bodyPr/>
                    <a:lstStyle/>
                    <a:p>
                      <a:pPr marL="0" marR="0" lvl="0" indent="0" algn="l" rtl="0">
                        <a:spcBef>
                          <a:spcPts val="0"/>
                        </a:spcBef>
                        <a:spcAft>
                          <a:spcPts val="0"/>
                        </a:spcAft>
                        <a:buNone/>
                      </a:pPr>
                      <a:r>
                        <a:rPr lang="en-US" sz="2000" dirty="0">
                          <a:latin typeface="Calibri"/>
                          <a:ea typeface="Calibri"/>
                          <a:cs typeface="Calibri"/>
                          <a:sym typeface="Calibri"/>
                        </a:rPr>
                        <a:t>-</a:t>
                      </a:r>
                      <a:r>
                        <a:rPr lang="en-US" sz="2000" b="1" i="1" dirty="0">
                          <a:latin typeface="Calibri"/>
                          <a:ea typeface="Calibri"/>
                          <a:cs typeface="Calibri"/>
                          <a:sym typeface="Calibri"/>
                        </a:rPr>
                        <a:t>Learning how to use first</a:t>
                      </a:r>
                      <a:endParaRPr dirty="0"/>
                    </a:p>
                    <a:p>
                      <a:pPr marL="0" marR="0" lvl="0" indent="0" algn="l" rtl="0">
                        <a:lnSpc>
                          <a:spcPct val="100000"/>
                        </a:lnSpc>
                        <a:spcBef>
                          <a:spcPts val="0"/>
                        </a:spcBef>
                        <a:spcAft>
                          <a:spcPts val="0"/>
                        </a:spcAft>
                        <a:buClr>
                          <a:schemeClr val="dk1"/>
                        </a:buClr>
                        <a:buSzPts val="2000"/>
                        <a:buFont typeface="Calibri"/>
                        <a:buNone/>
                      </a:pPr>
                      <a:r>
                        <a:rPr lang="en-US" sz="2000" i="1" dirty="0">
                          <a:latin typeface="Calibri"/>
                          <a:ea typeface="Calibri"/>
                          <a:cs typeface="Calibri"/>
                          <a:sym typeface="Calibri"/>
                        </a:rPr>
                        <a:t>“Yes, there is a learning curve”</a:t>
                      </a:r>
                      <a:endParaRPr sz="2000" b="1" i="1" dirty="0">
                        <a:latin typeface="Calibri"/>
                        <a:ea typeface="Calibri"/>
                        <a:cs typeface="Calibri"/>
                        <a:sym typeface="Calibri"/>
                      </a:endParaRPr>
                    </a:p>
                    <a:p>
                      <a:pPr marL="0" marR="0" lvl="0" indent="0" algn="l" rtl="0">
                        <a:spcBef>
                          <a:spcPts val="0"/>
                        </a:spcBef>
                        <a:spcAft>
                          <a:spcPts val="0"/>
                        </a:spcAft>
                        <a:buNone/>
                      </a:pPr>
                      <a:r>
                        <a:rPr lang="en-US" sz="2000" b="1" i="1" dirty="0">
                          <a:latin typeface="Calibri"/>
                          <a:ea typeface="Calibri"/>
                          <a:cs typeface="Calibri"/>
                          <a:sym typeface="Calibri"/>
                        </a:rPr>
                        <a:t>-Do not become over dependent on them </a:t>
                      </a:r>
                      <a:endParaRPr sz="2000" b="1" i="1" dirty="0">
                        <a:latin typeface="Calibri"/>
                        <a:ea typeface="Calibri"/>
                        <a:cs typeface="Calibri"/>
                        <a:sym typeface="Calibri"/>
                      </a:endParaRPr>
                    </a:p>
                    <a:p>
                      <a:pPr marL="0" marR="0" lvl="0" indent="0" algn="l" rtl="0">
                        <a:spcBef>
                          <a:spcPts val="0"/>
                        </a:spcBef>
                        <a:spcAft>
                          <a:spcPts val="0"/>
                        </a:spcAft>
                        <a:buNone/>
                      </a:pPr>
                      <a:r>
                        <a:rPr lang="en-US" sz="2000" b="0" i="1" dirty="0">
                          <a:latin typeface="Calibri"/>
                          <a:ea typeface="Calibri"/>
                          <a:cs typeface="Calibri"/>
                          <a:sym typeface="Calibri"/>
                        </a:rPr>
                        <a:t>“Don’t get complacent”</a:t>
                      </a:r>
                      <a:endParaRPr dirty="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03CA-04E1-E840-AF1D-80C2B14107FF}"/>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556791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3DC53-A48E-E946-AEEC-96E54F7CE023}"/>
              </a:ext>
            </a:extLst>
          </p:cNvPr>
          <p:cNvSpPr>
            <a:spLocks noGrp="1"/>
          </p:cNvSpPr>
          <p:nvPr>
            <p:ph type="title"/>
          </p:nvPr>
        </p:nvSpPr>
        <p:spPr/>
        <p:txBody>
          <a:bodyPr>
            <a:normAutofit/>
          </a:bodyPr>
          <a:lstStyle/>
          <a:p>
            <a:r>
              <a:rPr lang="en-US" dirty="0">
                <a:solidFill>
                  <a:schemeClr val="accent3">
                    <a:lumMod val="75000"/>
                  </a:schemeClr>
                </a:solidFill>
              </a:rPr>
              <a:t>Seniors: Crash Rate</a:t>
            </a:r>
          </a:p>
        </p:txBody>
      </p:sp>
      <p:sp>
        <p:nvSpPr>
          <p:cNvPr id="5" name="Content Placeholder 4">
            <a:extLst>
              <a:ext uri="{FF2B5EF4-FFF2-40B4-BE49-F238E27FC236}">
                <a16:creationId xmlns:a16="http://schemas.microsoft.com/office/drawing/2014/main" id="{3A2C9A80-BBE7-EC4B-BDB0-34E997FA6748}"/>
              </a:ext>
            </a:extLst>
          </p:cNvPr>
          <p:cNvSpPr>
            <a:spLocks noGrp="1"/>
          </p:cNvSpPr>
          <p:nvPr>
            <p:ph idx="1"/>
          </p:nvPr>
        </p:nvSpPr>
        <p:spPr>
          <a:xfrm>
            <a:off x="519546" y="1825625"/>
            <a:ext cx="3835760" cy="4351338"/>
          </a:xfrm>
        </p:spPr>
        <p:txBody>
          <a:bodyPr>
            <a:normAutofit/>
          </a:bodyPr>
          <a:lstStyle/>
          <a:p>
            <a:r>
              <a:rPr lang="en-US" sz="2000" dirty="0"/>
              <a:t>The rate of passenger vehicle fatal </a:t>
            </a:r>
            <a:r>
              <a:rPr lang="en-US" sz="2000" dirty="0" smtClean="0"/>
              <a:t>crashes </a:t>
            </a:r>
            <a:r>
              <a:rPr lang="en-US" sz="2000" dirty="0"/>
              <a:t>per 100 million miles driven began to increase at the age group of 65-69. Drivers aged 85 and older had the highest rate of fatal crash involvement.</a:t>
            </a:r>
          </a:p>
          <a:p>
            <a:pPr marL="0" indent="0">
              <a:buNone/>
            </a:pPr>
            <a:endParaRPr lang="en-US" sz="2000" dirty="0"/>
          </a:p>
          <a:p>
            <a:pPr marL="0" indent="0">
              <a:buNone/>
            </a:pPr>
            <a:endParaRPr lang="en-US" sz="2000" dirty="0"/>
          </a:p>
          <a:p>
            <a:pPr marL="0" indent="0">
              <a:buNone/>
            </a:pPr>
            <a:r>
              <a:rPr lang="en-US" sz="1800" dirty="0"/>
              <a:t>(Rate=No. of crash involvement/ miles driven*100000000)</a:t>
            </a:r>
          </a:p>
          <a:p>
            <a:endParaRPr lang="en-US" sz="2000" dirty="0"/>
          </a:p>
        </p:txBody>
      </p:sp>
      <p:sp>
        <p:nvSpPr>
          <p:cNvPr id="11" name="Rectangle 10">
            <a:extLst>
              <a:ext uri="{FF2B5EF4-FFF2-40B4-BE49-F238E27FC236}">
                <a16:creationId xmlns:a16="http://schemas.microsoft.com/office/drawing/2014/main" id="{6077A044-5CB5-1645-8697-39B445F57E8D}"/>
              </a:ext>
            </a:extLst>
          </p:cNvPr>
          <p:cNvSpPr/>
          <p:nvPr/>
        </p:nvSpPr>
        <p:spPr>
          <a:xfrm>
            <a:off x="4355305" y="5249314"/>
            <a:ext cx="7601257" cy="923330"/>
          </a:xfrm>
          <a:prstGeom prst="rect">
            <a:avLst/>
          </a:prstGeom>
        </p:spPr>
        <p:txBody>
          <a:bodyPr wrap="square">
            <a:spAutoFit/>
          </a:bodyPr>
          <a:lstStyle/>
          <a:p>
            <a:r>
              <a:rPr lang="en-US" altLang="zh-Hans" dirty="0"/>
              <a:t>Data source is from</a:t>
            </a:r>
            <a:r>
              <a:rPr lang="zh-Hans" altLang="en-US" dirty="0"/>
              <a:t> </a:t>
            </a:r>
            <a:r>
              <a:rPr lang="en-US" altLang="zh-Hans" dirty="0"/>
              <a:t>IIHS,</a:t>
            </a:r>
            <a:r>
              <a:rPr lang="zh-Hans" altLang="en-US" dirty="0"/>
              <a:t> </a:t>
            </a:r>
            <a:r>
              <a:rPr lang="en-US" altLang="zh-Hans" dirty="0"/>
              <a:t>retrieved</a:t>
            </a:r>
            <a:r>
              <a:rPr lang="zh-Hans" altLang="en-US" dirty="0"/>
              <a:t> </a:t>
            </a:r>
            <a:r>
              <a:rPr lang="en-US" altLang="zh-Hans" dirty="0"/>
              <a:t>from</a:t>
            </a:r>
            <a:r>
              <a:rPr lang="zh-Hans" altLang="en-US" dirty="0"/>
              <a:t> </a:t>
            </a:r>
            <a:endParaRPr lang="en-US" altLang="zh-Hans" dirty="0"/>
          </a:p>
          <a:p>
            <a:r>
              <a:rPr lang="en-US" altLang="zh-Hans" i="1" dirty="0"/>
              <a:t>http://</a:t>
            </a:r>
            <a:r>
              <a:rPr lang="en-US" altLang="zh-Hans" i="1" dirty="0" err="1"/>
              <a:t>www.iihs.org</a:t>
            </a:r>
            <a:r>
              <a:rPr lang="en-US" altLang="zh-Hans" i="1" dirty="0"/>
              <a:t>/</a:t>
            </a:r>
            <a:r>
              <a:rPr lang="en-US" altLang="zh-Hans" i="1" dirty="0" err="1"/>
              <a:t>iihs</a:t>
            </a:r>
            <a:r>
              <a:rPr lang="en-US" altLang="zh-Hans" i="1" dirty="0"/>
              <a:t>/topics/t/older-drivers/</a:t>
            </a:r>
            <a:r>
              <a:rPr lang="en-US" altLang="zh-Hans" i="1" dirty="0" err="1"/>
              <a:t>fatalityfacts</a:t>
            </a:r>
            <a:r>
              <a:rPr lang="en-US" altLang="zh-Hans" i="1" dirty="0"/>
              <a:t>/older-people#cite-text-0-2</a:t>
            </a:r>
            <a:r>
              <a:rPr lang="zh-Hans" altLang="en-US" i="1" dirty="0"/>
              <a:t> </a:t>
            </a:r>
            <a:r>
              <a:rPr lang="en-US" altLang="zh-Hans" i="1" dirty="0"/>
              <a:t>)</a:t>
            </a:r>
            <a:endParaRPr lang="en-US" i="1" dirty="0"/>
          </a:p>
        </p:txBody>
      </p:sp>
      <p:graphicFrame>
        <p:nvGraphicFramePr>
          <p:cNvPr id="7" name="Chart 6"/>
          <p:cNvGraphicFramePr>
            <a:graphicFrameLocks/>
          </p:cNvGraphicFramePr>
          <p:nvPr/>
        </p:nvGraphicFramePr>
        <p:xfrm>
          <a:off x="4355305" y="1647673"/>
          <a:ext cx="7601257" cy="36387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1473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C499DA-93AD-EC44-9289-96258F13280A}"/>
              </a:ext>
            </a:extLst>
          </p:cNvPr>
          <p:cNvSpPr>
            <a:spLocks noGrp="1"/>
          </p:cNvSpPr>
          <p:nvPr>
            <p:ph type="title"/>
          </p:nvPr>
        </p:nvSpPr>
        <p:spPr/>
        <p:txBody>
          <a:bodyPr>
            <a:normAutofit/>
          </a:bodyPr>
          <a:lstStyle/>
          <a:p>
            <a:r>
              <a:rPr lang="en-US" dirty="0">
                <a:solidFill>
                  <a:schemeClr val="accent3">
                    <a:lumMod val="75000"/>
                  </a:schemeClr>
                </a:solidFill>
              </a:rPr>
              <a:t>Seniors: Vehicle Crash Trend</a:t>
            </a:r>
          </a:p>
        </p:txBody>
      </p:sp>
      <p:pic>
        <p:nvPicPr>
          <p:cNvPr id="11" name="Content Placeholder 10">
            <a:extLst>
              <a:ext uri="{FF2B5EF4-FFF2-40B4-BE49-F238E27FC236}">
                <a16:creationId xmlns:a16="http://schemas.microsoft.com/office/drawing/2014/main" id="{2B1851D3-9724-2F4D-A93B-3ECCA4ED71B6}"/>
              </a:ext>
            </a:extLst>
          </p:cNvPr>
          <p:cNvPicPr>
            <a:picLocks noGrp="1" noChangeAspect="1"/>
          </p:cNvPicPr>
          <p:nvPr>
            <p:ph idx="1"/>
          </p:nvPr>
        </p:nvPicPr>
        <p:blipFill>
          <a:blip r:embed="rId3"/>
          <a:stretch>
            <a:fillRect/>
          </a:stretch>
        </p:blipFill>
        <p:spPr>
          <a:xfrm>
            <a:off x="2454533" y="2254812"/>
            <a:ext cx="7282933" cy="4053397"/>
          </a:xfrm>
        </p:spPr>
      </p:pic>
      <p:sp>
        <p:nvSpPr>
          <p:cNvPr id="7" name="TextBox 6">
            <a:extLst>
              <a:ext uri="{FF2B5EF4-FFF2-40B4-BE49-F238E27FC236}">
                <a16:creationId xmlns:a16="http://schemas.microsoft.com/office/drawing/2014/main" id="{9CEB3335-5D8F-6C49-BE9F-2CDCDE2ECF87}"/>
              </a:ext>
            </a:extLst>
          </p:cNvPr>
          <p:cNvSpPr txBox="1"/>
          <p:nvPr/>
        </p:nvSpPr>
        <p:spPr>
          <a:xfrm>
            <a:off x="519545" y="6308209"/>
            <a:ext cx="11242963" cy="338554"/>
          </a:xfrm>
          <a:prstGeom prst="rect">
            <a:avLst/>
          </a:prstGeom>
          <a:noFill/>
        </p:spPr>
        <p:txBody>
          <a:bodyPr wrap="square" rtlCol="0">
            <a:spAutoFit/>
          </a:bodyPr>
          <a:lstStyle/>
          <a:p>
            <a:pPr algn="ctr"/>
            <a:r>
              <a:rPr lang="en-US" altLang="zh-Hans" sz="1600" dirty="0"/>
              <a:t>Retrieved</a:t>
            </a:r>
            <a:r>
              <a:rPr lang="zh-Hans" altLang="en-US" sz="1600" dirty="0"/>
              <a:t> </a:t>
            </a:r>
            <a:r>
              <a:rPr lang="en-US" altLang="zh-Hans" sz="1600" dirty="0"/>
              <a:t>from</a:t>
            </a:r>
            <a:r>
              <a:rPr lang="zh-Hans" altLang="en-US" sz="1600" dirty="0"/>
              <a:t> </a:t>
            </a:r>
            <a:r>
              <a:rPr lang="en-US" altLang="zh-Hans" sz="1600" dirty="0"/>
              <a:t>IIHS: </a:t>
            </a:r>
            <a:r>
              <a:rPr lang="en-US" altLang="zh-Hans" sz="1600" i="1" dirty="0"/>
              <a:t>http://</a:t>
            </a:r>
            <a:r>
              <a:rPr lang="en-US" altLang="zh-Hans" sz="1600" i="1" dirty="0" err="1"/>
              <a:t>www.iihs.org</a:t>
            </a:r>
            <a:r>
              <a:rPr lang="en-US" altLang="zh-Hans" sz="1600" i="1" dirty="0"/>
              <a:t>/</a:t>
            </a:r>
            <a:r>
              <a:rPr lang="en-US" altLang="zh-Hans" sz="1600" i="1" dirty="0" err="1"/>
              <a:t>iihs</a:t>
            </a:r>
            <a:r>
              <a:rPr lang="en-US" altLang="zh-Hans" sz="1600" i="1" dirty="0"/>
              <a:t>/topics/t/older-drivers/</a:t>
            </a:r>
            <a:r>
              <a:rPr lang="en-US" altLang="zh-Hans" sz="1600" i="1" dirty="0" err="1"/>
              <a:t>fatalityfacts</a:t>
            </a:r>
            <a:r>
              <a:rPr lang="en-US" altLang="zh-Hans" sz="1600" i="1" dirty="0"/>
              <a:t>/older-people#cite-text-0-2</a:t>
            </a:r>
            <a:endParaRPr lang="en-US" sz="1600" i="1" dirty="0"/>
          </a:p>
        </p:txBody>
      </p:sp>
      <p:sp>
        <p:nvSpPr>
          <p:cNvPr id="4" name="Rectangle 3">
            <a:extLst>
              <a:ext uri="{FF2B5EF4-FFF2-40B4-BE49-F238E27FC236}">
                <a16:creationId xmlns:a16="http://schemas.microsoft.com/office/drawing/2014/main" id="{35618F3E-90D0-F444-965B-D80559C14223}"/>
              </a:ext>
            </a:extLst>
          </p:cNvPr>
          <p:cNvSpPr/>
          <p:nvPr/>
        </p:nvSpPr>
        <p:spPr>
          <a:xfrm>
            <a:off x="519545" y="1700814"/>
            <a:ext cx="11242963" cy="400110"/>
          </a:xfrm>
          <a:prstGeom prst="rect">
            <a:avLst/>
          </a:prstGeom>
        </p:spPr>
        <p:txBody>
          <a:bodyPr wrap="square">
            <a:spAutoFit/>
          </a:bodyPr>
          <a:lstStyle/>
          <a:p>
            <a:pPr algn="ctr"/>
            <a:r>
              <a:rPr lang="en-US" altLang="zh-Hans" sz="2000" dirty="0"/>
              <a:t>Motor</a:t>
            </a:r>
            <a:r>
              <a:rPr lang="zh-Hans" altLang="en-US" sz="2000" dirty="0"/>
              <a:t> </a:t>
            </a:r>
            <a:r>
              <a:rPr lang="en-US" altLang="zh-Hans" sz="2000" dirty="0"/>
              <a:t>Vehicle</a:t>
            </a:r>
            <a:r>
              <a:rPr lang="zh-Hans" altLang="en-US" sz="2000" dirty="0"/>
              <a:t> </a:t>
            </a:r>
            <a:r>
              <a:rPr lang="en-US" altLang="zh-Hans" sz="2000" dirty="0"/>
              <a:t>Crash</a:t>
            </a:r>
            <a:r>
              <a:rPr lang="zh-Hans" altLang="en-US" sz="2000" dirty="0"/>
              <a:t> </a:t>
            </a:r>
            <a:r>
              <a:rPr lang="en-US" altLang="zh-Hans" sz="2000" dirty="0"/>
              <a:t>Deaths</a:t>
            </a:r>
            <a:r>
              <a:rPr lang="zh-Hans" altLang="en-US" sz="2000" dirty="0"/>
              <a:t> </a:t>
            </a:r>
            <a:r>
              <a:rPr lang="en-US" altLang="zh-Hans" sz="2000" dirty="0"/>
              <a:t>and</a:t>
            </a:r>
            <a:r>
              <a:rPr lang="zh-Hans" altLang="en-US" sz="2000" dirty="0"/>
              <a:t> </a:t>
            </a:r>
            <a:r>
              <a:rPr lang="en-US" altLang="zh-Hans" sz="2000" dirty="0"/>
              <a:t>Deaths</a:t>
            </a:r>
            <a:r>
              <a:rPr lang="zh-Hans" altLang="en-US" sz="2000" dirty="0"/>
              <a:t> </a:t>
            </a:r>
            <a:r>
              <a:rPr lang="en-US" altLang="zh-Hans" sz="2000" dirty="0"/>
              <a:t>per</a:t>
            </a:r>
            <a:r>
              <a:rPr lang="zh-Hans" altLang="en-US" sz="2000" dirty="0"/>
              <a:t> </a:t>
            </a:r>
            <a:r>
              <a:rPr lang="en-US" altLang="zh-Hans" sz="2000" dirty="0" smtClean="0"/>
              <a:t>100,000</a:t>
            </a:r>
            <a:r>
              <a:rPr lang="zh-Hans" altLang="en-US" sz="2000" dirty="0" smtClean="0"/>
              <a:t> </a:t>
            </a:r>
            <a:r>
              <a:rPr lang="en-US" altLang="zh-Hans" sz="2000" dirty="0"/>
              <a:t>people</a:t>
            </a:r>
            <a:r>
              <a:rPr lang="zh-Hans" altLang="en-US" sz="2000" dirty="0"/>
              <a:t> </a:t>
            </a:r>
            <a:r>
              <a:rPr lang="en-US" altLang="zh-Hans" sz="2000" dirty="0"/>
              <a:t>70</a:t>
            </a:r>
            <a:r>
              <a:rPr lang="zh-Hans" altLang="en-US" sz="2000" dirty="0"/>
              <a:t> </a:t>
            </a:r>
            <a:r>
              <a:rPr lang="en-US" altLang="zh-Hans" sz="2000" dirty="0"/>
              <a:t>and</a:t>
            </a:r>
            <a:r>
              <a:rPr lang="zh-Hans" altLang="en-US" sz="2000" dirty="0"/>
              <a:t> </a:t>
            </a:r>
            <a:r>
              <a:rPr lang="en-US" altLang="zh-Hans" sz="2000" dirty="0"/>
              <a:t>older</a:t>
            </a:r>
            <a:r>
              <a:rPr lang="zh-Hans" altLang="en-US" sz="2000" dirty="0"/>
              <a:t> </a:t>
            </a:r>
            <a:r>
              <a:rPr lang="en-US" altLang="zh-Hans" sz="2000" dirty="0"/>
              <a:t>from</a:t>
            </a:r>
            <a:r>
              <a:rPr lang="zh-Hans" altLang="en-US" sz="2000" dirty="0"/>
              <a:t> </a:t>
            </a:r>
            <a:r>
              <a:rPr lang="en-US" altLang="zh-Hans" sz="2000" dirty="0"/>
              <a:t>1975</a:t>
            </a:r>
            <a:r>
              <a:rPr lang="zh-Hans" altLang="en-US" sz="2000" dirty="0"/>
              <a:t> </a:t>
            </a:r>
            <a:r>
              <a:rPr lang="en-US" altLang="zh-Hans" sz="2000" dirty="0"/>
              <a:t>to 2016</a:t>
            </a:r>
            <a:endParaRPr lang="en-US" sz="2000" dirty="0"/>
          </a:p>
        </p:txBody>
      </p:sp>
    </p:spTree>
    <p:extLst>
      <p:ext uri="{BB962C8B-B14F-4D97-AF65-F5344CB8AC3E}">
        <p14:creationId xmlns:p14="http://schemas.microsoft.com/office/powerpoint/2010/main" val="510025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CECBE-7E37-4240-9505-7B49BE2D537C}"/>
              </a:ext>
            </a:extLst>
          </p:cNvPr>
          <p:cNvSpPr>
            <a:spLocks noGrp="1"/>
          </p:cNvSpPr>
          <p:nvPr>
            <p:ph type="title"/>
          </p:nvPr>
        </p:nvSpPr>
        <p:spPr/>
        <p:txBody>
          <a:bodyPr/>
          <a:lstStyle/>
          <a:p>
            <a:r>
              <a:rPr lang="en-US" dirty="0">
                <a:solidFill>
                  <a:schemeClr val="accent3">
                    <a:lumMod val="75000"/>
                  </a:schemeClr>
                </a:solidFill>
              </a:rPr>
              <a:t>Age-related Declines: Vision</a:t>
            </a:r>
          </a:p>
        </p:txBody>
      </p:sp>
      <p:graphicFrame>
        <p:nvGraphicFramePr>
          <p:cNvPr id="4" name="Table 4">
            <a:extLst>
              <a:ext uri="{FF2B5EF4-FFF2-40B4-BE49-F238E27FC236}">
                <a16:creationId xmlns:a16="http://schemas.microsoft.com/office/drawing/2014/main" id="{FDBCB8F7-7639-B64F-AD35-F399AB7F94A6}"/>
              </a:ext>
            </a:extLst>
          </p:cNvPr>
          <p:cNvGraphicFramePr>
            <a:graphicFrameLocks noGrp="1"/>
          </p:cNvGraphicFramePr>
          <p:nvPr>
            <p:ph idx="1"/>
            <p:extLst>
              <p:ext uri="{D42A27DB-BD31-4B8C-83A1-F6EECF244321}">
                <p14:modId xmlns:p14="http://schemas.microsoft.com/office/powerpoint/2010/main" val="1025384382"/>
              </p:ext>
            </p:extLst>
          </p:nvPr>
        </p:nvGraphicFramePr>
        <p:xfrm>
          <a:off x="519113" y="1825625"/>
          <a:ext cx="11242674" cy="4399280"/>
        </p:xfrm>
        <a:graphic>
          <a:graphicData uri="http://schemas.openxmlformats.org/drawingml/2006/table">
            <a:tbl>
              <a:tblPr firstRow="1" bandRow="1">
                <a:tableStyleId>{5C22544A-7EE6-4342-B048-85BDC9FD1C3A}</a:tableStyleId>
              </a:tblPr>
              <a:tblGrid>
                <a:gridCol w="5621337">
                  <a:extLst>
                    <a:ext uri="{9D8B030D-6E8A-4147-A177-3AD203B41FA5}">
                      <a16:colId xmlns:a16="http://schemas.microsoft.com/office/drawing/2014/main" val="1015497349"/>
                    </a:ext>
                  </a:extLst>
                </a:gridCol>
                <a:gridCol w="5621337">
                  <a:extLst>
                    <a:ext uri="{9D8B030D-6E8A-4147-A177-3AD203B41FA5}">
                      <a16:colId xmlns:a16="http://schemas.microsoft.com/office/drawing/2014/main" val="416480382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Age-related Declines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Driving problems</a:t>
                      </a:r>
                    </a:p>
                  </a:txBody>
                  <a:tcPr/>
                </a:tc>
                <a:extLst>
                  <a:ext uri="{0D108BD9-81ED-4DB2-BD59-A6C34878D82A}">
                    <a16:rowId xmlns:a16="http://schemas.microsoft.com/office/drawing/2014/main" val="7574195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Declines in night vision, declines in dark adaptation ability and needs longer glare recovery time.</a:t>
                      </a:r>
                    </a:p>
                  </a:txBody>
                  <a:tcPr/>
                </a:tc>
                <a:tc>
                  <a:txBody>
                    <a:bodyPr/>
                    <a:lstStyle/>
                    <a:p>
                      <a:r>
                        <a:rPr lang="en-US" dirty="0"/>
                        <a:t>Have difficulty </a:t>
                      </a:r>
                      <a:r>
                        <a:rPr lang="en-US" dirty="0" smtClean="0"/>
                        <a:t>seeing </a:t>
                      </a:r>
                      <a:r>
                        <a:rPr lang="en-US" dirty="0"/>
                        <a:t>other road users or traffic signs while driving at night, and difficulty </a:t>
                      </a:r>
                      <a:r>
                        <a:rPr lang="en-US" dirty="0" smtClean="0"/>
                        <a:t>seeing </a:t>
                      </a:r>
                      <a:r>
                        <a:rPr lang="en-US" dirty="0"/>
                        <a:t>after having on-coming cars’ headlights flashed at night.</a:t>
                      </a:r>
                    </a:p>
                  </a:txBody>
                  <a:tcPr/>
                </a:tc>
                <a:extLst>
                  <a:ext uri="{0D108BD9-81ED-4DB2-BD59-A6C34878D82A}">
                    <a16:rowId xmlns:a16="http://schemas.microsoft.com/office/drawing/2014/main" val="40199055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Reduced motion perception and difficulty in perceiving motion in depth, including judging speed and distance of other road user.</a:t>
                      </a:r>
                    </a:p>
                  </a:txBody>
                  <a:tcPr/>
                </a:tc>
                <a:tc>
                  <a:txBody>
                    <a:bodyPr/>
                    <a:lstStyle/>
                    <a:p>
                      <a:r>
                        <a:rPr lang="en-US" dirty="0"/>
                        <a:t>Difficulty in judging relative speeds of other road users and </a:t>
                      </a:r>
                      <a:r>
                        <a:rPr lang="en-US" dirty="0" smtClean="0"/>
                        <a:t>perceiving </a:t>
                      </a:r>
                      <a:r>
                        <a:rPr lang="en-US" dirty="0"/>
                        <a:t>the traffic situation.</a:t>
                      </a:r>
                    </a:p>
                  </a:txBody>
                  <a:tcPr/>
                </a:tc>
                <a:extLst>
                  <a:ext uri="{0D108BD9-81ED-4DB2-BD59-A6C34878D82A}">
                    <a16:rowId xmlns:a16="http://schemas.microsoft.com/office/drawing/2014/main" val="33698179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Declines in visual acuity</a:t>
                      </a:r>
                    </a:p>
                  </a:txBody>
                  <a:tcPr/>
                </a:tc>
                <a:tc>
                  <a:txBody>
                    <a:bodyPr/>
                    <a:lstStyle/>
                    <a:p>
                      <a:r>
                        <a:rPr lang="en-US" dirty="0"/>
                        <a:t>Hard to read the road signs in the moving vehicle</a:t>
                      </a:r>
                    </a:p>
                  </a:txBody>
                  <a:tcPr/>
                </a:tc>
                <a:extLst>
                  <a:ext uri="{0D108BD9-81ED-4DB2-BD59-A6C34878D82A}">
                    <a16:rowId xmlns:a16="http://schemas.microsoft.com/office/drawing/2014/main" val="13370606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Declines in eye movements ability, also declines the maximum extent of gaze without head movement</a:t>
                      </a:r>
                    </a:p>
                  </a:txBody>
                  <a:tcPr/>
                </a:tc>
                <a:tc>
                  <a:txBody>
                    <a:bodyPr/>
                    <a:lstStyle/>
                    <a:p>
                      <a:r>
                        <a:rPr lang="en-US" dirty="0"/>
                        <a:t>Difficulty in locating objects and resolving the details of objects that are in motion; Hard to read the dashboard </a:t>
                      </a:r>
                      <a:r>
                        <a:rPr lang="en-US" dirty="0" smtClean="0"/>
                        <a:t>and simultaneously </a:t>
                      </a:r>
                      <a:r>
                        <a:rPr lang="en-US" dirty="0"/>
                        <a:t>look on the road without a head movement.</a:t>
                      </a:r>
                    </a:p>
                  </a:txBody>
                  <a:tcPr/>
                </a:tc>
                <a:extLst>
                  <a:ext uri="{0D108BD9-81ED-4DB2-BD59-A6C34878D82A}">
                    <a16:rowId xmlns:a16="http://schemas.microsoft.com/office/drawing/2014/main" val="25409955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Reduced Useful Field View (UFOV) </a:t>
                      </a:r>
                    </a:p>
                  </a:txBody>
                  <a:tcPr/>
                </a:tc>
                <a:tc>
                  <a:txBody>
                    <a:bodyPr/>
                    <a:lstStyle/>
                    <a:p>
                      <a:r>
                        <a:rPr lang="en-US" dirty="0"/>
                        <a:t>Difficulty in detecting objects or other road uses in peripheral visual field.</a:t>
                      </a:r>
                    </a:p>
                  </a:txBody>
                  <a:tcPr/>
                </a:tc>
                <a:extLst>
                  <a:ext uri="{0D108BD9-81ED-4DB2-BD59-A6C34878D82A}">
                    <a16:rowId xmlns:a16="http://schemas.microsoft.com/office/drawing/2014/main" val="3227981915"/>
                  </a:ext>
                </a:extLst>
              </a:tr>
            </a:tbl>
          </a:graphicData>
        </a:graphic>
      </p:graphicFrame>
    </p:spTree>
    <p:extLst>
      <p:ext uri="{BB962C8B-B14F-4D97-AF65-F5344CB8AC3E}">
        <p14:creationId xmlns:p14="http://schemas.microsoft.com/office/powerpoint/2010/main" val="1883764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CECBE-7E37-4240-9505-7B49BE2D537C}"/>
              </a:ext>
            </a:extLst>
          </p:cNvPr>
          <p:cNvSpPr>
            <a:spLocks noGrp="1"/>
          </p:cNvSpPr>
          <p:nvPr>
            <p:ph type="title"/>
          </p:nvPr>
        </p:nvSpPr>
        <p:spPr/>
        <p:txBody>
          <a:bodyPr/>
          <a:lstStyle/>
          <a:p>
            <a:r>
              <a:rPr lang="en-US" dirty="0"/>
              <a:t>Age-related Declines: Cognition</a:t>
            </a:r>
          </a:p>
        </p:txBody>
      </p:sp>
      <p:graphicFrame>
        <p:nvGraphicFramePr>
          <p:cNvPr id="4" name="Table 4">
            <a:extLst>
              <a:ext uri="{FF2B5EF4-FFF2-40B4-BE49-F238E27FC236}">
                <a16:creationId xmlns:a16="http://schemas.microsoft.com/office/drawing/2014/main" id="{FDBCB8F7-7639-B64F-AD35-F399AB7F94A6}"/>
              </a:ext>
            </a:extLst>
          </p:cNvPr>
          <p:cNvGraphicFramePr>
            <a:graphicFrameLocks noGrp="1"/>
          </p:cNvGraphicFramePr>
          <p:nvPr>
            <p:ph idx="1"/>
            <p:extLst>
              <p:ext uri="{D42A27DB-BD31-4B8C-83A1-F6EECF244321}">
                <p14:modId xmlns:p14="http://schemas.microsoft.com/office/powerpoint/2010/main" val="960446061"/>
              </p:ext>
            </p:extLst>
          </p:nvPr>
        </p:nvGraphicFramePr>
        <p:xfrm>
          <a:off x="519113" y="1825625"/>
          <a:ext cx="11242674" cy="4668520"/>
        </p:xfrm>
        <a:graphic>
          <a:graphicData uri="http://schemas.openxmlformats.org/drawingml/2006/table">
            <a:tbl>
              <a:tblPr firstRow="1" bandRow="1">
                <a:tableStyleId>{5C22544A-7EE6-4342-B048-85BDC9FD1C3A}</a:tableStyleId>
              </a:tblPr>
              <a:tblGrid>
                <a:gridCol w="5621337">
                  <a:extLst>
                    <a:ext uri="{9D8B030D-6E8A-4147-A177-3AD203B41FA5}">
                      <a16:colId xmlns:a16="http://schemas.microsoft.com/office/drawing/2014/main" val="1015497349"/>
                    </a:ext>
                  </a:extLst>
                </a:gridCol>
                <a:gridCol w="5621337">
                  <a:extLst>
                    <a:ext uri="{9D8B030D-6E8A-4147-A177-3AD203B41FA5}">
                      <a16:colId xmlns:a16="http://schemas.microsoft.com/office/drawing/2014/main" val="416480382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Age-related Declines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Driving problems</a:t>
                      </a:r>
                    </a:p>
                  </a:txBody>
                  <a:tcPr/>
                </a:tc>
                <a:extLst>
                  <a:ext uri="{0D108BD9-81ED-4DB2-BD59-A6C34878D82A}">
                    <a16:rowId xmlns:a16="http://schemas.microsoft.com/office/drawing/2014/main" val="757419549"/>
                  </a:ext>
                </a:extLst>
              </a:tr>
              <a:tr h="370840">
                <a:tc>
                  <a:txBody>
                    <a:bodyPr/>
                    <a:lstStyle/>
                    <a:p>
                      <a:r>
                        <a:rPr lang="en-US" dirty="0"/>
                        <a:t>Decreased attentional ability </a:t>
                      </a:r>
                    </a:p>
                  </a:txBody>
                  <a:tcPr/>
                </a:tc>
                <a:tc>
                  <a:txBody>
                    <a:bodyPr/>
                    <a:lstStyle/>
                    <a:p>
                      <a:r>
                        <a:rPr lang="en-US" dirty="0"/>
                        <a:t>Higher crash risk when </a:t>
                      </a:r>
                      <a:r>
                        <a:rPr lang="en-US" dirty="0" smtClean="0"/>
                        <a:t>engaging </a:t>
                      </a:r>
                      <a:r>
                        <a:rPr lang="en-US" dirty="0"/>
                        <a:t>in non-driving secondary tasks, difficulty in identifying hazards when driving.</a:t>
                      </a:r>
                    </a:p>
                  </a:txBody>
                  <a:tcPr/>
                </a:tc>
                <a:extLst>
                  <a:ext uri="{0D108BD9-81ED-4DB2-BD59-A6C34878D82A}">
                    <a16:rowId xmlns:a16="http://schemas.microsoft.com/office/drawing/2014/main" val="4019905599"/>
                  </a:ext>
                </a:extLst>
              </a:tr>
              <a:tr h="370840">
                <a:tc>
                  <a:txBody>
                    <a:bodyPr/>
                    <a:lstStyle/>
                    <a:p>
                      <a:r>
                        <a:rPr lang="en-US" dirty="0"/>
                        <a:t>The duration of short term memory(STM) is shorter and STM processing </a:t>
                      </a:r>
                      <a:r>
                        <a:rPr lang="en-US" dirty="0" smtClean="0"/>
                        <a:t>speeds </a:t>
                      </a:r>
                      <a:r>
                        <a:rPr lang="en-US" dirty="0"/>
                        <a:t>are significantly longer.</a:t>
                      </a:r>
                    </a:p>
                  </a:txBody>
                  <a:tcPr/>
                </a:tc>
                <a:tc>
                  <a:txBody>
                    <a:bodyPr/>
                    <a:lstStyle/>
                    <a:p>
                      <a:r>
                        <a:rPr lang="en-US" dirty="0"/>
                        <a:t>Driving </a:t>
                      </a:r>
                      <a:r>
                        <a:rPr lang="en-US" dirty="0" smtClean="0"/>
                        <a:t>slowly </a:t>
                      </a:r>
                      <a:r>
                        <a:rPr lang="en-US" dirty="0"/>
                        <a:t>and </a:t>
                      </a:r>
                      <a:r>
                        <a:rPr lang="en-US" dirty="0" smtClean="0"/>
                        <a:t>hesitantly, with </a:t>
                      </a:r>
                      <a:r>
                        <a:rPr lang="en-US" dirty="0"/>
                        <a:t>unexpected maneuvers, longer time to deal with potential hazard situations.</a:t>
                      </a:r>
                    </a:p>
                  </a:txBody>
                  <a:tcPr/>
                </a:tc>
                <a:extLst>
                  <a:ext uri="{0D108BD9-81ED-4DB2-BD59-A6C34878D82A}">
                    <a16:rowId xmlns:a16="http://schemas.microsoft.com/office/drawing/2014/main" val="3369817955"/>
                  </a:ext>
                </a:extLst>
              </a:tr>
              <a:tr h="370840">
                <a:tc>
                  <a:txBody>
                    <a:bodyPr/>
                    <a:lstStyle/>
                    <a:p>
                      <a:r>
                        <a:rPr lang="en-US" dirty="0"/>
                        <a:t>Difficulty in transmitting and retrieving information from long term memory (LTM)</a:t>
                      </a:r>
                    </a:p>
                  </a:txBody>
                  <a:tcPr/>
                </a:tc>
                <a:tc>
                  <a:txBody>
                    <a:bodyPr/>
                    <a:lstStyle/>
                    <a:p>
                      <a:r>
                        <a:rPr lang="en-US" dirty="0"/>
                        <a:t>Difficulty in remembering what to do in certain driving situations and recalling and </a:t>
                      </a:r>
                      <a:r>
                        <a:rPr lang="en-US" dirty="0" smtClean="0"/>
                        <a:t>complying with </a:t>
                      </a:r>
                      <a:r>
                        <a:rPr lang="en-US" dirty="0"/>
                        <a:t>driving laws. Easier to get lost. Difficulty in navigating and finding locations.</a:t>
                      </a:r>
                    </a:p>
                  </a:txBody>
                  <a:tcPr/>
                </a:tc>
                <a:extLst>
                  <a:ext uri="{0D108BD9-81ED-4DB2-BD59-A6C34878D82A}">
                    <a16:rowId xmlns:a16="http://schemas.microsoft.com/office/drawing/2014/main" val="1337060697"/>
                  </a:ext>
                </a:extLst>
              </a:tr>
              <a:tr h="370840">
                <a:tc>
                  <a:txBody>
                    <a:bodyPr/>
                    <a:lstStyle/>
                    <a:p>
                      <a:r>
                        <a:rPr lang="en-US" dirty="0"/>
                        <a:t>Declines in spatial cognition ability, including cognitive mapping ability and navigation ability.</a:t>
                      </a:r>
                    </a:p>
                  </a:txBody>
                  <a:tcPr/>
                </a:tc>
                <a:tc>
                  <a:txBody>
                    <a:bodyPr/>
                    <a:lstStyle/>
                    <a:p>
                      <a:r>
                        <a:rPr lang="en-US" dirty="0"/>
                        <a:t>Difficulty in navigating and finding locations. </a:t>
                      </a:r>
                    </a:p>
                  </a:txBody>
                  <a:tcPr/>
                </a:tc>
                <a:extLst>
                  <a:ext uri="{0D108BD9-81ED-4DB2-BD59-A6C34878D82A}">
                    <a16:rowId xmlns:a16="http://schemas.microsoft.com/office/drawing/2014/main" val="2540995558"/>
                  </a:ext>
                </a:extLst>
              </a:tr>
              <a:tr h="370840">
                <a:tc>
                  <a:txBody>
                    <a:bodyPr/>
                    <a:lstStyle/>
                    <a:p>
                      <a:r>
                        <a:rPr lang="en-US" dirty="0"/>
                        <a:t>Increased reaction time</a:t>
                      </a:r>
                    </a:p>
                  </a:txBody>
                  <a:tcPr/>
                </a:tc>
                <a:tc>
                  <a:txBody>
                    <a:bodyPr/>
                    <a:lstStyle/>
                    <a:p>
                      <a:r>
                        <a:rPr lang="en-US" dirty="0"/>
                        <a:t>Late response to changing driving conditions, slow to respond to road and traffic signs, slow to respond </a:t>
                      </a:r>
                      <a:r>
                        <a:rPr lang="en-US" dirty="0" smtClean="0"/>
                        <a:t>to hazards</a:t>
                      </a:r>
                      <a:endParaRPr lang="en-US" dirty="0"/>
                    </a:p>
                  </a:txBody>
                  <a:tcPr/>
                </a:tc>
                <a:extLst>
                  <a:ext uri="{0D108BD9-81ED-4DB2-BD59-A6C34878D82A}">
                    <a16:rowId xmlns:a16="http://schemas.microsoft.com/office/drawing/2014/main" val="3227981915"/>
                  </a:ext>
                </a:extLst>
              </a:tr>
            </a:tbl>
          </a:graphicData>
        </a:graphic>
      </p:graphicFrame>
    </p:spTree>
    <p:extLst>
      <p:ext uri="{BB962C8B-B14F-4D97-AF65-F5344CB8AC3E}">
        <p14:creationId xmlns:p14="http://schemas.microsoft.com/office/powerpoint/2010/main" val="327293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CECBE-7E37-4240-9505-7B49BE2D537C}"/>
              </a:ext>
            </a:extLst>
          </p:cNvPr>
          <p:cNvSpPr>
            <a:spLocks noGrp="1"/>
          </p:cNvSpPr>
          <p:nvPr>
            <p:ph type="title"/>
          </p:nvPr>
        </p:nvSpPr>
        <p:spPr/>
        <p:txBody>
          <a:bodyPr/>
          <a:lstStyle/>
          <a:p>
            <a:r>
              <a:rPr lang="en-US" dirty="0"/>
              <a:t>Age-related Declines: Psychomotor Skills</a:t>
            </a:r>
          </a:p>
        </p:txBody>
      </p:sp>
      <p:graphicFrame>
        <p:nvGraphicFramePr>
          <p:cNvPr id="4" name="Table 4">
            <a:extLst>
              <a:ext uri="{FF2B5EF4-FFF2-40B4-BE49-F238E27FC236}">
                <a16:creationId xmlns:a16="http://schemas.microsoft.com/office/drawing/2014/main" id="{FDBCB8F7-7639-B64F-AD35-F399AB7F94A6}"/>
              </a:ext>
            </a:extLst>
          </p:cNvPr>
          <p:cNvGraphicFramePr>
            <a:graphicFrameLocks noGrp="1"/>
          </p:cNvGraphicFramePr>
          <p:nvPr>
            <p:ph idx="1"/>
            <p:extLst>
              <p:ext uri="{D42A27DB-BD31-4B8C-83A1-F6EECF244321}">
                <p14:modId xmlns:p14="http://schemas.microsoft.com/office/powerpoint/2010/main" val="1736471806"/>
              </p:ext>
            </p:extLst>
          </p:nvPr>
        </p:nvGraphicFramePr>
        <p:xfrm>
          <a:off x="519113" y="1825625"/>
          <a:ext cx="11242674" cy="2123440"/>
        </p:xfrm>
        <a:graphic>
          <a:graphicData uri="http://schemas.openxmlformats.org/drawingml/2006/table">
            <a:tbl>
              <a:tblPr firstRow="1" bandRow="1">
                <a:tableStyleId>{5C22544A-7EE6-4342-B048-85BDC9FD1C3A}</a:tableStyleId>
              </a:tblPr>
              <a:tblGrid>
                <a:gridCol w="5621337">
                  <a:extLst>
                    <a:ext uri="{9D8B030D-6E8A-4147-A177-3AD203B41FA5}">
                      <a16:colId xmlns:a16="http://schemas.microsoft.com/office/drawing/2014/main" val="1015497349"/>
                    </a:ext>
                  </a:extLst>
                </a:gridCol>
                <a:gridCol w="5621337">
                  <a:extLst>
                    <a:ext uri="{9D8B030D-6E8A-4147-A177-3AD203B41FA5}">
                      <a16:colId xmlns:a16="http://schemas.microsoft.com/office/drawing/2014/main" val="416480382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Age-related Declines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Driving problems</a:t>
                      </a:r>
                    </a:p>
                  </a:txBody>
                  <a:tcPr/>
                </a:tc>
                <a:extLst>
                  <a:ext uri="{0D108BD9-81ED-4DB2-BD59-A6C34878D82A}">
                    <a16:rowId xmlns:a16="http://schemas.microsoft.com/office/drawing/2014/main" val="7574195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Less joint flexibility and limited range of motion, declined ability to rotate the head</a:t>
                      </a:r>
                    </a:p>
                  </a:txBody>
                  <a:tcPr/>
                </a:tc>
                <a:tc>
                  <a:txBody>
                    <a:bodyPr/>
                    <a:lstStyle/>
                    <a:p>
                      <a:r>
                        <a:rPr lang="en-US" dirty="0"/>
                        <a:t>Failure to scan the rear, back up, and turn the head to observe blind spots. Reverse parking can be difficult</a:t>
                      </a:r>
                    </a:p>
                  </a:txBody>
                  <a:tcPr/>
                </a:tc>
                <a:extLst>
                  <a:ext uri="{0D108BD9-81ED-4DB2-BD59-A6C34878D82A}">
                    <a16:rowId xmlns:a16="http://schemas.microsoft.com/office/drawing/2014/main" val="40199055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Declines in strength</a:t>
                      </a:r>
                    </a:p>
                  </a:txBody>
                  <a:tcPr/>
                </a:tc>
                <a:tc>
                  <a:txBody>
                    <a:bodyPr/>
                    <a:lstStyle/>
                    <a:p>
                      <a:r>
                        <a:rPr lang="en-US" dirty="0"/>
                        <a:t>Failure to brake</a:t>
                      </a:r>
                    </a:p>
                  </a:txBody>
                  <a:tcPr/>
                </a:tc>
                <a:extLst>
                  <a:ext uri="{0D108BD9-81ED-4DB2-BD59-A6C34878D82A}">
                    <a16:rowId xmlns:a16="http://schemas.microsoft.com/office/drawing/2014/main" val="33698179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Increased frailty</a:t>
                      </a:r>
                    </a:p>
                  </a:txBody>
                  <a:tcPr/>
                </a:tc>
                <a:tc>
                  <a:txBody>
                    <a:bodyPr/>
                    <a:lstStyle/>
                    <a:p>
                      <a:r>
                        <a:rPr lang="en-US" dirty="0"/>
                        <a:t>Reduced tolerance to injury in the event of a crash</a:t>
                      </a:r>
                    </a:p>
                  </a:txBody>
                  <a:tcPr/>
                </a:tc>
                <a:extLst>
                  <a:ext uri="{0D108BD9-81ED-4DB2-BD59-A6C34878D82A}">
                    <a16:rowId xmlns:a16="http://schemas.microsoft.com/office/drawing/2014/main" val="13370606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Increased susceptibility to fatigue</a:t>
                      </a:r>
                    </a:p>
                  </a:txBody>
                  <a:tcPr/>
                </a:tc>
                <a:tc>
                  <a:txBody>
                    <a:bodyPr/>
                    <a:lstStyle/>
                    <a:p>
                      <a:r>
                        <a:rPr lang="en-US" dirty="0"/>
                        <a:t>Easy to be fatigued on long journeys</a:t>
                      </a:r>
                    </a:p>
                  </a:txBody>
                  <a:tcPr/>
                </a:tc>
                <a:extLst>
                  <a:ext uri="{0D108BD9-81ED-4DB2-BD59-A6C34878D82A}">
                    <a16:rowId xmlns:a16="http://schemas.microsoft.com/office/drawing/2014/main" val="2540995558"/>
                  </a:ext>
                </a:extLst>
              </a:tr>
            </a:tbl>
          </a:graphicData>
        </a:graphic>
      </p:graphicFrame>
    </p:spTree>
    <p:extLst>
      <p:ext uri="{BB962C8B-B14F-4D97-AF65-F5344CB8AC3E}">
        <p14:creationId xmlns:p14="http://schemas.microsoft.com/office/powerpoint/2010/main" val="2778289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pptx" id="{E0FF7D87-89EE-8141-898D-1C59D00D7860}" vid="{D7D38638-642B-D04F-BA08-677D9275B3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909</TotalTime>
  <Words>3728</Words>
  <Application>Microsoft Office PowerPoint</Application>
  <PresentationFormat>Widescreen</PresentationFormat>
  <Paragraphs>548</Paragraphs>
  <Slides>48</Slides>
  <Notes>19</Notes>
  <HiddenSlides>0</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48</vt:i4>
      </vt:variant>
    </vt:vector>
  </HeadingPairs>
  <TitlesOfParts>
    <vt:vector size="71" baseType="lpstr">
      <vt:lpstr>SimSun</vt:lpstr>
      <vt:lpstr>.Hiragino Kaku Gothic Interface W3</vt:lpstr>
      <vt:lpstr>Acherus Grotesque</vt:lpstr>
      <vt:lpstr>Acherus Grotesque Light</vt:lpstr>
      <vt:lpstr>Acherus Grotesque Medium</vt:lpstr>
      <vt:lpstr>Acherus Grotesque Regular</vt:lpstr>
      <vt:lpstr>Apple Symbols</vt:lpstr>
      <vt:lpstr>Arial</vt:lpstr>
      <vt:lpstr>Calibri</vt:lpstr>
      <vt:lpstr>Calibri Light</vt:lpstr>
      <vt:lpstr>Courier New</vt:lpstr>
      <vt:lpstr>Crimson Text</vt:lpstr>
      <vt:lpstr>Crimson Text Roman</vt:lpstr>
      <vt:lpstr>等线</vt:lpstr>
      <vt:lpstr>DengXian Light</vt:lpstr>
      <vt:lpstr>Gineso Cond Thin</vt:lpstr>
      <vt:lpstr>Myriad Pro</vt:lpstr>
      <vt:lpstr>Noto Sans Symbols</vt:lpstr>
      <vt:lpstr>Open Sans</vt:lpstr>
      <vt:lpstr>SimHei</vt:lpstr>
      <vt:lpstr>Times New Roman</vt:lpstr>
      <vt:lpstr>Wingdings</vt:lpstr>
      <vt:lpstr>Office Theme</vt:lpstr>
      <vt:lpstr>Aging and Driving</vt:lpstr>
      <vt:lpstr>Seniors &amp; Driving</vt:lpstr>
      <vt:lpstr>Seniors: Population Projection in US</vt:lpstr>
      <vt:lpstr>Senior: Licensed Driver Projection in US</vt:lpstr>
      <vt:lpstr>Seniors: Crash Rate</vt:lpstr>
      <vt:lpstr>Seniors: Vehicle Crash Trend</vt:lpstr>
      <vt:lpstr>Age-related Declines: Vision</vt:lpstr>
      <vt:lpstr>Age-related Declines: Cognition</vt:lpstr>
      <vt:lpstr>Age-related Declines: Psychomotor Skills</vt:lpstr>
      <vt:lpstr>Summary</vt:lpstr>
      <vt:lpstr>Advanced Driver Assistance System (ADAS)</vt:lpstr>
      <vt:lpstr>Advanced Driver Assistance System (ADAS)</vt:lpstr>
      <vt:lpstr>Advanced Driver Assistance System (ADAS)</vt:lpstr>
      <vt:lpstr>PowerPoint Presentation</vt:lpstr>
      <vt:lpstr>Research to Reduce Driving Risks</vt:lpstr>
      <vt:lpstr>Senior Mixec Level of Automation Experiment (SMX)</vt:lpstr>
      <vt:lpstr>PowerPoint Presentation</vt:lpstr>
      <vt:lpstr>Senior Driving Performance with ADAS</vt:lpstr>
      <vt:lpstr>Study 1 - Objective</vt:lpstr>
      <vt:lpstr>SMX Study</vt:lpstr>
      <vt:lpstr>Comparison between SHRP2 vs SMX</vt:lpstr>
      <vt:lpstr>SHRP2 vs SMX Participants</vt:lpstr>
      <vt:lpstr>Selection of SHRP 2 Data Subset</vt:lpstr>
      <vt:lpstr>Final Comparison Samples</vt:lpstr>
      <vt:lpstr>SMX and SHRP 2 –Data</vt:lpstr>
      <vt:lpstr>Mobility Analysis</vt:lpstr>
      <vt:lpstr>Mobility Results</vt:lpstr>
      <vt:lpstr>Mobility</vt:lpstr>
      <vt:lpstr>Driving Performance Analysis</vt:lpstr>
      <vt:lpstr>Driving Performance Results </vt:lpstr>
      <vt:lpstr>Performance Results </vt:lpstr>
      <vt:lpstr>Performance Results </vt:lpstr>
      <vt:lpstr>Driving Performance</vt:lpstr>
      <vt:lpstr>Limitations</vt:lpstr>
      <vt:lpstr>Senior Attitudes on ADAS</vt:lpstr>
      <vt:lpstr>Study 2 – Objective</vt:lpstr>
      <vt:lpstr>SMX Study</vt:lpstr>
      <vt:lpstr>Focus Group</vt:lpstr>
      <vt:lpstr>Focus Group Probe Topics &amp; Questions</vt:lpstr>
      <vt:lpstr>Shift in Attitude (Valence)</vt:lpstr>
      <vt:lpstr>Design</vt:lpstr>
      <vt:lpstr>Most Liked Feature – Blind Spot Alert</vt:lpstr>
      <vt:lpstr>Least Liked Feature – Lane Keeping Assist</vt:lpstr>
      <vt:lpstr>Safety Concerns</vt:lpstr>
      <vt:lpstr>Training and Experience</vt:lpstr>
      <vt:lpstr>Summary of Focus Group Findings</vt:lpstr>
      <vt:lpstr>Summary of Focus Group Findings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 Nathan</dc:creator>
  <cp:lastModifiedBy>Kelly Stulce</cp:lastModifiedBy>
  <cp:revision>136</cp:revision>
  <dcterms:created xsi:type="dcterms:W3CDTF">2021-03-20T21:22:44Z</dcterms:created>
  <dcterms:modified xsi:type="dcterms:W3CDTF">2021-03-23T13:24:31Z</dcterms:modified>
</cp:coreProperties>
</file>