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18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2" y="4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962B-57DE-4429-83E4-716DF7E9584D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B3C6-9986-45F3-BCB5-698E8016E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44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962B-57DE-4429-83E4-716DF7E9584D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B3C6-9986-45F3-BCB5-698E8016E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150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962B-57DE-4429-83E4-716DF7E9584D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B3C6-9986-45F3-BCB5-698E8016E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87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7127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962B-57DE-4429-83E4-716DF7E9584D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B3C6-9986-45F3-BCB5-698E8016E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59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962B-57DE-4429-83E4-716DF7E9584D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B3C6-9986-45F3-BCB5-698E8016E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39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962B-57DE-4429-83E4-716DF7E9584D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B3C6-9986-45F3-BCB5-698E8016E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56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962B-57DE-4429-83E4-716DF7E9584D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B3C6-9986-45F3-BCB5-698E8016E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2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962B-57DE-4429-83E4-716DF7E9584D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B3C6-9986-45F3-BCB5-698E8016E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29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962B-57DE-4429-83E4-716DF7E9584D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B3C6-9986-45F3-BCB5-698E8016E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33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962B-57DE-4429-83E4-716DF7E9584D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B3C6-9986-45F3-BCB5-698E8016E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83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962B-57DE-4429-83E4-716DF7E9584D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B3C6-9986-45F3-BCB5-698E8016E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8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1962B-57DE-4429-83E4-716DF7E9584D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3B3C6-9986-45F3-BCB5-698E8016E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Conduct Research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Theory to Increase Sustainable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1952329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21CDB-B5D1-AE46-6CB9-3323848AF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GoalS</a:t>
            </a:r>
            <a:r>
              <a:rPr lang="en-US" dirty="0"/>
              <a:t>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DAE45-6570-3455-1B7E-CFC1910BF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 together </a:t>
            </a:r>
          </a:p>
          <a:p>
            <a:r>
              <a:rPr lang="en-US" dirty="0"/>
              <a:t>Create safer environment for sustainable transportation</a:t>
            </a:r>
          </a:p>
          <a:p>
            <a:r>
              <a:rPr lang="en-US" dirty="0"/>
              <a:t>Get everyone to where they need armed with knowledge!</a:t>
            </a:r>
          </a:p>
        </p:txBody>
      </p:sp>
    </p:spTree>
    <p:extLst>
      <p:ext uri="{BB962C8B-B14F-4D97-AF65-F5344CB8AC3E}">
        <p14:creationId xmlns:p14="http://schemas.microsoft.com/office/powerpoint/2010/main" val="1834551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C7534-4094-4E39-BCDA-865E6A7BB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2034" y="5015019"/>
            <a:ext cx="3465681" cy="719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36,000 People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2103862-E554-4541-8FBE-EB7349E58782}"/>
              </a:ext>
            </a:extLst>
          </p:cNvPr>
          <p:cNvSpPr/>
          <p:nvPr/>
        </p:nvSpPr>
        <p:spPr>
          <a:xfrm>
            <a:off x="4139184" y="737937"/>
            <a:ext cx="3913632" cy="39136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97997B5-9F6C-4834-A485-BFFF5F330A1C}"/>
              </a:ext>
            </a:extLst>
          </p:cNvPr>
          <p:cNvSpPr/>
          <p:nvPr/>
        </p:nvSpPr>
        <p:spPr>
          <a:xfrm>
            <a:off x="4866132" y="1504990"/>
            <a:ext cx="2459736" cy="2459736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C43B20-7F1C-47AD-AAE7-15BAD1550EB0}"/>
              </a:ext>
            </a:extLst>
          </p:cNvPr>
          <p:cNvSpPr txBox="1"/>
          <p:nvPr/>
        </p:nvSpPr>
        <p:spPr>
          <a:xfrm>
            <a:off x="8297965" y="2011583"/>
            <a:ext cx="35550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777777"/>
                </a:solidFill>
              </a:rPr>
              <a:t>14,200</a:t>
            </a:r>
          </a:p>
          <a:p>
            <a:r>
              <a:rPr lang="en-US" sz="4400" dirty="0">
                <a:solidFill>
                  <a:srgbClr val="777777"/>
                </a:solidFill>
              </a:rPr>
              <a:t>Parking Spaces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C54330D-2143-4464-A700-DB669E9073DF}"/>
              </a:ext>
            </a:extLst>
          </p:cNvPr>
          <p:cNvCxnSpPr>
            <a:cxnSpLocks/>
            <a:endCxn id="2" idx="1"/>
          </p:cNvCxnSpPr>
          <p:nvPr/>
        </p:nvCxnSpPr>
        <p:spPr>
          <a:xfrm>
            <a:off x="6896456" y="2734858"/>
            <a:ext cx="1401509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69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9627842-2C5D-4BE0-92C4-3FE4807B8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806188"/>
            <a:ext cx="4114800" cy="4114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F2A49A-EAFA-4DC7-9555-A64CC0F9B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other Ways can people get to campus?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F9536D0-D560-4204-9E03-A34F2E566E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758" y="1811237"/>
            <a:ext cx="6200483" cy="4132041"/>
          </a:xfrm>
        </p:spPr>
      </p:pic>
      <p:pic>
        <p:nvPicPr>
          <p:cNvPr id="4" name="Picture Placeholder 2">
            <a:extLst>
              <a:ext uri="{FF2B5EF4-FFF2-40B4-BE49-F238E27FC236}">
                <a16:creationId xmlns:a16="http://schemas.microsoft.com/office/drawing/2014/main" id="{AA0139E2-AFC3-4E16-AEC6-2295C1DF9D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9" b="7779"/>
          <a:stretch>
            <a:fillRect/>
          </a:stretch>
        </p:blipFill>
        <p:spPr>
          <a:xfrm>
            <a:off x="7812505" y="3877258"/>
            <a:ext cx="3882189" cy="21837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22EBBA-10ED-4238-8F13-CFF5154F31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04" y="1584199"/>
            <a:ext cx="3039659" cy="45599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8D9C8B-AECC-4FEF-B279-3B5E199682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814" y="1234045"/>
            <a:ext cx="5205663" cy="29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8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EF878-4580-CA94-96A6-9A394D9A7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Sustainable Transportation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6815A9-C223-7A32-FA68-C82F29968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359" y="1905001"/>
            <a:ext cx="9057641" cy="353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076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8A51A-438E-2D75-C9B8-60B268AFD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improve this on campus?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4335A79-269D-B14E-613F-806A9BE91DD5}"/>
              </a:ext>
            </a:extLst>
          </p:cNvPr>
          <p:cNvSpPr/>
          <p:nvPr/>
        </p:nvSpPr>
        <p:spPr>
          <a:xfrm>
            <a:off x="1858618" y="1690688"/>
            <a:ext cx="2266122" cy="21567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Sustainable Transportation Department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E493993-792C-CEAE-2153-1E3B648006D8}"/>
              </a:ext>
            </a:extLst>
          </p:cNvPr>
          <p:cNvSpPr/>
          <p:nvPr/>
        </p:nvSpPr>
        <p:spPr>
          <a:xfrm>
            <a:off x="4754217" y="3700669"/>
            <a:ext cx="2266122" cy="21567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Public Health Department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3FF6EB5-5475-0362-B615-004F16596D9E}"/>
              </a:ext>
            </a:extLst>
          </p:cNvPr>
          <p:cNvSpPr/>
          <p:nvPr/>
        </p:nvSpPr>
        <p:spPr>
          <a:xfrm>
            <a:off x="7411279" y="1408044"/>
            <a:ext cx="2266122" cy="21567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Transportation Institute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48A44F-1A48-DC8E-78B1-81EBDCE1D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9823" y="1408044"/>
            <a:ext cx="1978472" cy="197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690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9A638-E605-7DC7-3230-521F98C40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Group</a:t>
            </a:r>
          </a:p>
        </p:txBody>
      </p:sp>
      <p:pic>
        <p:nvPicPr>
          <p:cNvPr id="1026" name="Picture 2" descr="Focusing on Focus Groups – Health Enhancement Systems">
            <a:extLst>
              <a:ext uri="{FF2B5EF4-FFF2-40B4-BE49-F238E27FC236}">
                <a16:creationId xmlns:a16="http://schemas.microsoft.com/office/drawing/2014/main" id="{CA45E602-6B25-7B6F-C33A-CAF6B7A13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1517650"/>
            <a:ext cx="8940800" cy="382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604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CF902-09E7-1B45-500B-8BD298D92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Drive versus bike?</a:t>
            </a:r>
          </a:p>
        </p:txBody>
      </p:sp>
      <p:pic>
        <p:nvPicPr>
          <p:cNvPr id="2050" name="Picture 2" descr="BikeMaps.org (@BikeMapsTeam) / Twitter">
            <a:extLst>
              <a:ext uri="{FF2B5EF4-FFF2-40B4-BE49-F238E27FC236}">
                <a16:creationId xmlns:a16="http://schemas.microsoft.com/office/drawing/2014/main" id="{C1E65F63-73A3-9F86-440D-31227EA2FE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9" t="-1261" r="1264" b="2102"/>
          <a:stretch/>
        </p:blipFill>
        <p:spPr bwMode="auto">
          <a:xfrm>
            <a:off x="8458200" y="1358900"/>
            <a:ext cx="3441700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051267-7DC9-2A36-8054-AB2422833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1690689"/>
            <a:ext cx="3441700" cy="25680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29D8A8-3E9A-A0EB-8E00-716AABCCB8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4747" y="3632200"/>
            <a:ext cx="419300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27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12A62-77E1-BA8D-2913-D519B16B8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Created Modules</a:t>
            </a:r>
          </a:p>
        </p:txBody>
      </p:sp>
      <p:pic>
        <p:nvPicPr>
          <p:cNvPr id="5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F6A46C2-1812-4FD4-A658-2CAFA7BFAC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667" y="1825625"/>
            <a:ext cx="9256665" cy="4351338"/>
          </a:xfrm>
        </p:spPr>
      </p:pic>
    </p:spTree>
    <p:extLst>
      <p:ext uri="{BB962C8B-B14F-4D97-AF65-F5344CB8AC3E}">
        <p14:creationId xmlns:p14="http://schemas.microsoft.com/office/powerpoint/2010/main" val="2620695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D5BA2-1A0C-7DDE-934C-C897A7A33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Hokie bird Video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9D5B72-12A4-4C7D-716B-6A7F892BB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4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afe-D color scheme">
      <a:dk1>
        <a:srgbClr val="861F41"/>
      </a:dk1>
      <a:lt1>
        <a:sysClr val="window" lastClr="FFFFFF"/>
      </a:lt1>
      <a:dk2>
        <a:srgbClr val="E87722"/>
      </a:dk2>
      <a:lt2>
        <a:srgbClr val="E7E6E6"/>
      </a:lt2>
      <a:accent1>
        <a:srgbClr val="861F41"/>
      </a:accent1>
      <a:accent2>
        <a:srgbClr val="E87722"/>
      </a:accent2>
      <a:accent3>
        <a:srgbClr val="777777"/>
      </a:accent3>
      <a:accent4>
        <a:srgbClr val="DDDDDD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afe-D fonts">
      <a:majorFont>
        <a:latin typeface="Perpetua Titling MT"/>
        <a:ea typeface=""/>
        <a:cs typeface=""/>
      </a:majorFont>
      <a:minorFont>
        <a:latin typeface="Eurost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fe-D PP template" id="{9EC7B8C1-D42E-493E-A6EB-83DE85C429A0}" vid="{B60E5E98-3F93-460D-A3B6-E480170A481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4AD677C27D3545A8C69A0EB7D57F6C" ma:contentTypeVersion="0" ma:contentTypeDescription="Create a new document." ma:contentTypeScope="" ma:versionID="f6a634c5c028ccd08ba6a4dcd3821d2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967b7be50301903c78f9c39c6fd9a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C7E4755-4849-452A-9C9A-661D8ABE90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D61E6B-5BBF-41F2-A0ED-986CBAD7DF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D82C1FC-9D75-4789-B7CE-6501D23CD2F9}">
  <ds:schemaRefs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Safe-D PP webinar template</Template>
  <TotalTime>1485</TotalTime>
  <Words>74</Words>
  <Application>Microsoft Office PowerPoint</Application>
  <PresentationFormat>Widescreen</PresentationFormat>
  <Paragraphs>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Eurostar</vt:lpstr>
      <vt:lpstr>Perpetua Titling MT</vt:lpstr>
      <vt:lpstr>Office Theme</vt:lpstr>
      <vt:lpstr>How to Conduct Research</vt:lpstr>
      <vt:lpstr>PowerPoint Presentation</vt:lpstr>
      <vt:lpstr>What other Ways can people get to campus?</vt:lpstr>
      <vt:lpstr>Sustainable Transportation</vt:lpstr>
      <vt:lpstr>How do we improve this on campus?</vt:lpstr>
      <vt:lpstr>Focus Group</vt:lpstr>
      <vt:lpstr>Why Drive versus bike?</vt:lpstr>
      <vt:lpstr>Created Modules</vt:lpstr>
      <vt:lpstr>Hokie bird Video</vt:lpstr>
      <vt:lpstr>GoalS??</vt:lpstr>
    </vt:vector>
  </TitlesOfParts>
  <Company>Virginia Tech Transportation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Quint</dc:creator>
  <cp:lastModifiedBy>Nicholas Quint</cp:lastModifiedBy>
  <cp:revision>14</cp:revision>
  <dcterms:created xsi:type="dcterms:W3CDTF">2023-02-17T18:21:24Z</dcterms:created>
  <dcterms:modified xsi:type="dcterms:W3CDTF">2023-02-22T14:30:29Z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0x010100174AD677C27D3545A8C69A0EB7D57F6C</vt:lpwstr>
  </property>
  <property fmtid="{D5CDD505-2E9C-101B-9397-08002B2CF9AE}" pid="3" name="TemplateUrl">
    <vt:lpwstr/>
  </property>
  <property fmtid="{D5CDD505-2E9C-101B-9397-08002B2CF9AE}" pid="4" name="Order">
    <vt:r8>1502500</vt:r8>
  </property>
  <property fmtid="{D5CDD505-2E9C-101B-9397-08002B2CF9AE}" pid="5" name="ComplianceAssetId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SourceUrl">
    <vt:lpwstr/>
  </property>
  <property fmtid="{D5CDD505-2E9C-101B-9397-08002B2CF9AE}" pid="9" name="_SharedFileIndex">
    <vt:lpwstr/>
  </property>
</Properties>
</file>