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342" r:id="rId3"/>
    <p:sldId id="381" r:id="rId4"/>
    <p:sldId id="382" r:id="rId5"/>
    <p:sldId id="383" r:id="rId6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618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C47E1-0F01-4C2F-AD27-EA143C9C70E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DBA16-E6E6-481D-9D73-9DB390C41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17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3F591-F50A-4FBC-BED1-A9C85B538596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30419"/>
            <a:ext cx="7435436" cy="31544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B6C47-6613-4661-8C74-A8F025ED6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5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470025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5041" y="3645050"/>
            <a:ext cx="8046720" cy="914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3510131"/>
            <a:ext cx="7955280" cy="9144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-371856" y="2467356"/>
            <a:ext cx="2194560" cy="109728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6200000">
            <a:off x="7816505" y="4547616"/>
            <a:ext cx="1737360" cy="10972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0"/>
                </a:schemeClr>
              </a:gs>
              <a:gs pos="100000">
                <a:schemeClr val="bg1">
                  <a:lumMod val="0"/>
                  <a:lumOff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C:\Users\Arash\Dropbox\SDSU\Transportation Engineering\Lectures\pix\V8aGB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817" y="6096000"/>
            <a:ext cx="2974183" cy="73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76200" y="6324600"/>
            <a:ext cx="61722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Department of Civil, Construction, and Environmental Engineering</a:t>
            </a:r>
          </a:p>
        </p:txBody>
      </p:sp>
    </p:spTree>
    <p:extLst>
      <p:ext uri="{BB962C8B-B14F-4D97-AF65-F5344CB8AC3E}">
        <p14:creationId xmlns:p14="http://schemas.microsoft.com/office/powerpoint/2010/main" val="379545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9601-3844-457A-8F0A-EF393A563A9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0895-5B0E-4744-8FFC-AA6F95519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61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9601-3844-457A-8F0A-EF393A563A9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0895-5B0E-4744-8FFC-AA6F95519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4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6783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latin typeface="Cambria" panose="02040503050406030204" pitchFamily="18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latin typeface="Cambria" panose="02040503050406030204" pitchFamily="18" charset="0"/>
              </a:defRPr>
            </a:lvl2pPr>
            <a:lvl3pPr marL="1143000" indent="-228600">
              <a:buFont typeface="Cambria" panose="02040503050406030204" pitchFamily="18" charset="0"/>
              <a:buChar char="‒"/>
              <a:defRPr>
                <a:latin typeface="Cambria" panose="02040503050406030204" pitchFamily="18" charset="0"/>
              </a:defRPr>
            </a:lvl3pPr>
            <a:lvl4pPr marL="1600200" indent="-228600">
              <a:buFont typeface="Arial" panose="020B0604020202020204" pitchFamily="34" charset="0"/>
              <a:buChar char="›"/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2" descr="C:\Users\Arash\Dropbox\SDSU\Transportation Engineering\Lectures\pix\V8aGB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86333"/>
            <a:ext cx="1905000" cy="47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248400"/>
            <a:ext cx="9144000" cy="1371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981200" y="6492240"/>
            <a:ext cx="6172200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Department of Civil, Construction, and Environmental Engineering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8153400" y="6492240"/>
            <a:ext cx="762000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21CB3-D8F2-44AD-AA5F-4ED51C30660F}" type="slidenum">
              <a:rPr lang="en-US" sz="1400" smtClean="0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5577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9601-3844-457A-8F0A-EF393A563A9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0895-5B0E-4744-8FFC-AA6F95519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5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9601-3844-457A-8F0A-EF393A563A9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0895-5B0E-4744-8FFC-AA6F95519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6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9601-3844-457A-8F0A-EF393A563A9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0895-5B0E-4744-8FFC-AA6F95519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9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9601-3844-457A-8F0A-EF393A563A9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0895-5B0E-4744-8FFC-AA6F95519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1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9601-3844-457A-8F0A-EF393A563A9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0895-5B0E-4744-8FFC-AA6F95519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2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9601-3844-457A-8F0A-EF393A563A9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0895-5B0E-4744-8FFC-AA6F95519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9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9601-3844-457A-8F0A-EF393A563A9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0895-5B0E-4744-8FFC-AA6F95519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6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C9601-3844-457A-8F0A-EF393A563A99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0895-5B0E-4744-8FFC-AA6F95519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 Zone Safety Monitoring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543800" cy="1295400"/>
          </a:xfrm>
        </p:spPr>
        <p:txBody>
          <a:bodyPr/>
          <a:lstStyle/>
          <a:p>
            <a:r>
              <a:rPr lang="en-US" sz="2400" dirty="0" err="1"/>
              <a:t>CivE</a:t>
            </a:r>
            <a:r>
              <a:rPr lang="en-US" sz="2400" dirty="0"/>
              <a:t> 696 Intelligent Transportation Systems</a:t>
            </a:r>
          </a:p>
          <a:p>
            <a:r>
              <a:rPr lang="en-US" sz="2400" i="1" dirty="0" err="1"/>
              <a:t>Arash</a:t>
            </a:r>
            <a:r>
              <a:rPr lang="en-US" sz="2400" i="1" dirty="0"/>
              <a:t> </a:t>
            </a:r>
            <a:r>
              <a:rPr lang="en-US" sz="2400" i="1" dirty="0" err="1"/>
              <a:t>Jahangiri</a:t>
            </a:r>
            <a:endParaRPr lang="en-US" sz="24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12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214CE-EB05-42B3-A48C-FAFA74E6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B00DF-3916-4A3C-AAD3-EEB8D4DF9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610600" cy="4678363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Speeding has been identified as one of the most important factors that could cause crashes on the roadways, and especially where we have active work zones, there is a higher chance of crash occurrence since the road users need to drive slower than usual and be more attentive around these areas. </a:t>
            </a:r>
            <a:endParaRPr lang="en-US" sz="2400" dirty="0" smtClean="0"/>
          </a:p>
          <a:p>
            <a:pPr lvl="1" algn="just"/>
            <a:r>
              <a:rPr lang="en-US" sz="2000" b="1" dirty="0" smtClean="0"/>
              <a:t>Assess the existing conditions</a:t>
            </a:r>
          </a:p>
          <a:p>
            <a:pPr lvl="2" algn="just"/>
            <a:r>
              <a:rPr lang="en-US" sz="1600" smtClean="0"/>
              <a:t>Detect </a:t>
            </a:r>
            <a:r>
              <a:rPr lang="en-US" sz="1600" dirty="0"/>
              <a:t>and </a:t>
            </a:r>
            <a:r>
              <a:rPr lang="en-US" sz="1600" dirty="0" smtClean="0"/>
              <a:t>monitor </a:t>
            </a:r>
            <a:r>
              <a:rPr lang="en-US" sz="1600" dirty="0"/>
              <a:t>the speed of the </a:t>
            </a:r>
            <a:r>
              <a:rPr lang="en-US" sz="1600" dirty="0" smtClean="0"/>
              <a:t>vehicles</a:t>
            </a:r>
          </a:p>
          <a:p>
            <a:pPr lvl="2" algn="just"/>
            <a:r>
              <a:rPr lang="en-US" sz="1600" dirty="0" smtClean="0"/>
              <a:t>LIDAR/Video Cameras</a:t>
            </a:r>
          </a:p>
          <a:p>
            <a:pPr lvl="1" algn="just"/>
            <a:r>
              <a:rPr lang="en-US" sz="2000" b="1" dirty="0" smtClean="0"/>
              <a:t>Take proactive approaches</a:t>
            </a:r>
          </a:p>
          <a:p>
            <a:pPr lvl="2" algn="just"/>
            <a:r>
              <a:rPr lang="en-US" sz="1600" dirty="0" smtClean="0"/>
              <a:t>Generate warning messages and alert potential users in proximity of the speeding event</a:t>
            </a:r>
          </a:p>
          <a:p>
            <a:pPr lvl="2" algn="just"/>
            <a:r>
              <a:rPr lang="en-US" sz="1600" dirty="0" smtClean="0"/>
              <a:t>Smartphone app/Connected Vehicle Technology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82278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Framework</a:t>
            </a:r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3DD62C7-977D-4F93-BB38-27D1177F9CE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0200"/>
            <a:ext cx="5638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19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Speeding Detection Site</a:t>
            </a:r>
            <a:br>
              <a:rPr lang="en-US" sz="3200" dirty="0" smtClean="0"/>
            </a:br>
            <a:r>
              <a:rPr lang="en-US" sz="3200" b="0" dirty="0" smtClean="0"/>
              <a:t>Broadway &amp; F Street, Chula Vista, CA</a:t>
            </a:r>
            <a:endParaRPr lang="en-US" sz="3200" b="0" dirty="0"/>
          </a:p>
        </p:txBody>
      </p:sp>
      <p:pic>
        <p:nvPicPr>
          <p:cNvPr id="2050" name="image6.png" descr="A picture containing text, circuit, electronics, cockpit&#10;&#10;Description automatically gener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032" y="1438259"/>
            <a:ext cx="4086768" cy="227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3.png" descr="A picture containing text&#10;&#10;Description automatically genera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8258"/>
            <a:ext cx="4038600" cy="227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5.png" descr="A picture containing text, sky, outdoor, light&#10;&#10;Description automatically generat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032" y="3886200"/>
            <a:ext cx="4088118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86200"/>
            <a:ext cx="41148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25"/>
          <a:stretch/>
        </p:blipFill>
        <p:spPr>
          <a:xfrm>
            <a:off x="4800599" y="3242528"/>
            <a:ext cx="4343401" cy="2937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6200" y="1219200"/>
            <a:ext cx="3505200" cy="2057400"/>
          </a:xfrm>
          <a:prstGeom prst="rect">
            <a:avLst/>
          </a:prstGeom>
          <a:ln/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352800"/>
            <a:ext cx="4800600" cy="28542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1415802"/>
            <a:ext cx="2057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Object detection &amp;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</a:rPr>
              <a:t>tracking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2659880"/>
            <a:ext cx="3581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Speeding detection</a:t>
            </a:r>
          </a:p>
          <a:p>
            <a:pPr algn="ctr"/>
            <a:r>
              <a:rPr lang="en-US" sz="1600" dirty="0" smtClean="0">
                <a:latin typeface="Cambria" panose="02040503050406030204" pitchFamily="18" charset="0"/>
              </a:rPr>
              <a:t>Speeding: speed &gt; speed limit (35mph)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3060891"/>
            <a:ext cx="215689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anose="02040503050406030204" pitchFamily="18" charset="0"/>
              </a:rPr>
              <a:t>Speed monitoring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67400" y="4572000"/>
            <a:ext cx="228600" cy="13951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67399" y="5642386"/>
            <a:ext cx="228600" cy="13951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67399" y="5920192"/>
            <a:ext cx="228600" cy="13951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6172200" y="4527457"/>
            <a:ext cx="228600" cy="2286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6172200" y="5597843"/>
            <a:ext cx="228600" cy="2286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6172200" y="5875649"/>
            <a:ext cx="228600" cy="2286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53789"/>
      </p:ext>
    </p:extLst>
  </p:cSld>
  <p:clrMapOvr>
    <a:masterClrMapping/>
  </p:clrMapOvr>
</p:sld>
</file>

<file path=ppt/theme/theme1.xml><?xml version="1.0" encoding="utf-8"?>
<a:theme xmlns:a="http://schemas.openxmlformats.org/drawingml/2006/main" name="SDSU-te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SDSU-temp</Template>
  <TotalTime>18660</TotalTime>
  <Words>133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</vt:lpstr>
      <vt:lpstr>Wingdings</vt:lpstr>
      <vt:lpstr>SDSU-temp</vt:lpstr>
      <vt:lpstr>Work Zone Safety Monitoring</vt:lpstr>
      <vt:lpstr>Introduction</vt:lpstr>
      <vt:lpstr>Schematic Framework</vt:lpstr>
      <vt:lpstr>Speeding Detection Site Broadway &amp; F Street, Chula Vista, CA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Arash Jahangiri</dc:creator>
  <cp:lastModifiedBy>Arash Jahangiri</cp:lastModifiedBy>
  <cp:revision>268</cp:revision>
  <cp:lastPrinted>2016-08-31T02:54:22Z</cp:lastPrinted>
  <dcterms:created xsi:type="dcterms:W3CDTF">2016-05-25T19:44:35Z</dcterms:created>
  <dcterms:modified xsi:type="dcterms:W3CDTF">2022-12-13T21:19:26Z</dcterms:modified>
</cp:coreProperties>
</file>