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35"/>
  </p:notesMasterIdLst>
  <p:sldIdLst>
    <p:sldId id="285" r:id="rId5"/>
    <p:sldId id="385" r:id="rId6"/>
    <p:sldId id="386" r:id="rId7"/>
    <p:sldId id="387" r:id="rId8"/>
    <p:sldId id="388" r:id="rId9"/>
    <p:sldId id="389" r:id="rId10"/>
    <p:sldId id="391" r:id="rId11"/>
    <p:sldId id="390" r:id="rId12"/>
    <p:sldId id="294" r:id="rId13"/>
    <p:sldId id="279" r:id="rId14"/>
    <p:sldId id="280" r:id="rId15"/>
    <p:sldId id="392" r:id="rId16"/>
    <p:sldId id="286" r:id="rId17"/>
    <p:sldId id="393" r:id="rId18"/>
    <p:sldId id="395" r:id="rId19"/>
    <p:sldId id="394" r:id="rId20"/>
    <p:sldId id="396" r:id="rId21"/>
    <p:sldId id="397" r:id="rId22"/>
    <p:sldId id="398" r:id="rId23"/>
    <p:sldId id="399" r:id="rId24"/>
    <p:sldId id="400" r:id="rId25"/>
    <p:sldId id="401" r:id="rId26"/>
    <p:sldId id="402" r:id="rId27"/>
    <p:sldId id="406" r:id="rId28"/>
    <p:sldId id="404" r:id="rId29"/>
    <p:sldId id="403" r:id="rId30"/>
    <p:sldId id="405" r:id="rId31"/>
    <p:sldId id="407" r:id="rId32"/>
    <p:sldId id="408" r:id="rId33"/>
    <p:sldId id="40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F8582D-22FD-E84D-7C1F-F1BE75A389DE}" name="Pamela Stiff" initials="PS" userId="S::pstiff@vtti.vt.edu::cf9a7e21-c72a-4bd5-932e-a97fda2d32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 Hankey" initials="JH" lastIdx="3" clrIdx="0">
    <p:extLst>
      <p:ext uri="{19B8F6BF-5375-455C-9EA6-DF929625EA0E}">
        <p15:presenceInfo xmlns:p15="http://schemas.microsoft.com/office/powerpoint/2012/main" userId="S-1-5-21-1396396509-2624365003-81599600-5398" providerId="AD"/>
      </p:ext>
    </p:extLst>
  </p:cmAuthor>
  <p:cmAuthor id="2" name="Nicholas Britten" initials="NB" lastIdx="1" clrIdx="1">
    <p:extLst>
      <p:ext uri="{19B8F6BF-5375-455C-9EA6-DF929625EA0E}">
        <p15:presenceInfo xmlns:p15="http://schemas.microsoft.com/office/powerpoint/2012/main" userId="S::nbritten@vtti.vt.edu::2f20e705-bacf-4b9b-a207-1b3cce1a988c" providerId="AD"/>
      </p:ext>
    </p:extLst>
  </p:cmAuthor>
  <p:cmAuthor id="3" name="Ko Kurokawa" initials="KK" lastIdx="2" clrIdx="2">
    <p:extLst>
      <p:ext uri="{19B8F6BF-5375-455C-9EA6-DF929625EA0E}">
        <p15:presenceInfo xmlns:p15="http://schemas.microsoft.com/office/powerpoint/2012/main" userId="S::KKUROKA3@ford.com::fdabb3d3-516e-4191-b460-456b9f48f9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722"/>
    <a:srgbClr val="861F41"/>
    <a:srgbClr val="ECECEC"/>
    <a:srgbClr val="E5E1E6"/>
    <a:srgbClr val="D7D2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7C4DED-4BD4-4BE4-8C27-09349437B52C}" v="20" dt="2023-06-20T14:47:28.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120" autoAdjust="0"/>
  </p:normalViewPr>
  <p:slideViewPr>
    <p:cSldViewPr snapToGrid="0">
      <p:cViewPr varScale="1">
        <p:scale>
          <a:sx n="103" d="100"/>
          <a:sy n="103" d="100"/>
        </p:scale>
        <p:origin x="792"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Britten" userId="2f20e705-bacf-4b9b-a207-1b3cce1a988c" providerId="ADAL" clId="{5589976A-54A5-4619-AA57-89A21EB8FA89}"/>
    <pc:docChg chg="undo custSel addSld delSld modSld">
      <pc:chgData name="Nicholas Britten" userId="2f20e705-bacf-4b9b-a207-1b3cce1a988c" providerId="ADAL" clId="{5589976A-54A5-4619-AA57-89A21EB8FA89}" dt="2023-02-06T14:01:50.182" v="1236" actId="20577"/>
      <pc:docMkLst>
        <pc:docMk/>
      </pc:docMkLst>
      <pc:sldChg chg="add">
        <pc:chgData name="Nicholas Britten" userId="2f20e705-bacf-4b9b-a207-1b3cce1a988c" providerId="ADAL" clId="{5589976A-54A5-4619-AA57-89A21EB8FA89}" dt="2023-01-28T17:35:00.873" v="633"/>
        <pc:sldMkLst>
          <pc:docMk/>
          <pc:sldMk cId="2481627554" sldId="279"/>
        </pc:sldMkLst>
      </pc:sldChg>
      <pc:sldChg chg="add">
        <pc:chgData name="Nicholas Britten" userId="2f20e705-bacf-4b9b-a207-1b3cce1a988c" providerId="ADAL" clId="{5589976A-54A5-4619-AA57-89A21EB8FA89}" dt="2023-01-28T17:35:00.873" v="633"/>
        <pc:sldMkLst>
          <pc:docMk/>
          <pc:sldMk cId="2991993490" sldId="280"/>
        </pc:sldMkLst>
      </pc:sldChg>
      <pc:sldChg chg="addSp delSp modSp mod">
        <pc:chgData name="Nicholas Britten" userId="2f20e705-bacf-4b9b-a207-1b3cce1a988c" providerId="ADAL" clId="{5589976A-54A5-4619-AA57-89A21EB8FA89}" dt="2023-02-05T19:37:57.780" v="661" actId="27636"/>
        <pc:sldMkLst>
          <pc:docMk/>
          <pc:sldMk cId="1817825019" sldId="285"/>
        </pc:sldMkLst>
        <pc:spChg chg="del">
          <ac:chgData name="Nicholas Britten" userId="2f20e705-bacf-4b9b-a207-1b3cce1a988c" providerId="ADAL" clId="{5589976A-54A5-4619-AA57-89A21EB8FA89}" dt="2023-01-28T17:01:38.126" v="5" actId="478"/>
          <ac:spMkLst>
            <pc:docMk/>
            <pc:sldMk cId="1817825019" sldId="285"/>
            <ac:spMk id="3" creationId="{9960F0D1-D044-279D-F016-043DC31D54B8}"/>
          </ac:spMkLst>
        </pc:spChg>
        <pc:spChg chg="mod">
          <ac:chgData name="Nicholas Britten" userId="2f20e705-bacf-4b9b-a207-1b3cce1a988c" providerId="ADAL" clId="{5589976A-54A5-4619-AA57-89A21EB8FA89}" dt="2023-01-28T17:02:22.539" v="121" actId="20577"/>
          <ac:spMkLst>
            <pc:docMk/>
            <pc:sldMk cId="1817825019" sldId="285"/>
            <ac:spMk id="4" creationId="{51FC624F-04BC-5007-C7C8-6F6E403E629D}"/>
          </ac:spMkLst>
        </pc:spChg>
        <pc:spChg chg="del">
          <ac:chgData name="Nicholas Britten" userId="2f20e705-bacf-4b9b-a207-1b3cce1a988c" providerId="ADAL" clId="{5589976A-54A5-4619-AA57-89A21EB8FA89}" dt="2023-01-28T17:01:40.976" v="6" actId="478"/>
          <ac:spMkLst>
            <pc:docMk/>
            <pc:sldMk cId="1817825019" sldId="285"/>
            <ac:spMk id="5" creationId="{00000000-0000-0000-0000-000000000000}"/>
          </ac:spMkLst>
        </pc:spChg>
        <pc:spChg chg="add mod">
          <ac:chgData name="Nicholas Britten" userId="2f20e705-bacf-4b9b-a207-1b3cce1a988c" providerId="ADAL" clId="{5589976A-54A5-4619-AA57-89A21EB8FA89}" dt="2023-02-05T19:37:57.780" v="661" actId="27636"/>
          <ac:spMkLst>
            <pc:docMk/>
            <pc:sldMk cId="1817825019" sldId="285"/>
            <ac:spMk id="7" creationId="{74CBA7F6-5DCB-1C6C-6EB6-20415CB104D5}"/>
          </ac:spMkLst>
        </pc:spChg>
      </pc:sldChg>
      <pc:sldChg chg="modSp add mod">
        <pc:chgData name="Nicholas Britten" userId="2f20e705-bacf-4b9b-a207-1b3cce1a988c" providerId="ADAL" clId="{5589976A-54A5-4619-AA57-89A21EB8FA89}" dt="2023-02-06T13:58:18.682" v="1041" actId="1076"/>
        <pc:sldMkLst>
          <pc:docMk/>
          <pc:sldMk cId="647858642" sldId="286"/>
        </pc:sldMkLst>
        <pc:spChg chg="mod">
          <ac:chgData name="Nicholas Britten" userId="2f20e705-bacf-4b9b-a207-1b3cce1a988c" providerId="ADAL" clId="{5589976A-54A5-4619-AA57-89A21EB8FA89}" dt="2023-02-06T13:58:08.959" v="1040" actId="27636"/>
          <ac:spMkLst>
            <pc:docMk/>
            <pc:sldMk cId="647858642" sldId="286"/>
            <ac:spMk id="9" creationId="{00000000-0000-0000-0000-000000000000}"/>
          </ac:spMkLst>
        </pc:spChg>
        <pc:graphicFrameChg chg="mod">
          <ac:chgData name="Nicholas Britten" userId="2f20e705-bacf-4b9b-a207-1b3cce1a988c" providerId="ADAL" clId="{5589976A-54A5-4619-AA57-89A21EB8FA89}" dt="2023-02-06T13:58:18.682" v="1041" actId="1076"/>
          <ac:graphicFrameMkLst>
            <pc:docMk/>
            <pc:sldMk cId="647858642" sldId="286"/>
            <ac:graphicFrameMk id="10" creationId="{00000000-0000-0000-0000-000000000000}"/>
          </ac:graphicFrameMkLst>
        </pc:graphicFrameChg>
      </pc:sldChg>
      <pc:sldChg chg="del">
        <pc:chgData name="Nicholas Britten" userId="2f20e705-bacf-4b9b-a207-1b3cce1a988c" providerId="ADAL" clId="{5589976A-54A5-4619-AA57-89A21EB8FA89}" dt="2023-01-28T17:01:15.004" v="1" actId="2696"/>
        <pc:sldMkLst>
          <pc:docMk/>
          <pc:sldMk cId="1384520149" sldId="299"/>
        </pc:sldMkLst>
      </pc:sldChg>
      <pc:sldChg chg="del">
        <pc:chgData name="Nicholas Britten" userId="2f20e705-bacf-4b9b-a207-1b3cce1a988c" providerId="ADAL" clId="{5589976A-54A5-4619-AA57-89A21EB8FA89}" dt="2023-01-28T17:01:03.015" v="0" actId="2696"/>
        <pc:sldMkLst>
          <pc:docMk/>
          <pc:sldMk cId="30261914" sldId="300"/>
        </pc:sldMkLst>
      </pc:sldChg>
      <pc:sldChg chg="del">
        <pc:chgData name="Nicholas Britten" userId="2f20e705-bacf-4b9b-a207-1b3cce1a988c" providerId="ADAL" clId="{5589976A-54A5-4619-AA57-89A21EB8FA89}" dt="2023-01-28T17:01:15.004" v="1" actId="2696"/>
        <pc:sldMkLst>
          <pc:docMk/>
          <pc:sldMk cId="2696608131" sldId="301"/>
        </pc:sldMkLst>
      </pc:sldChg>
      <pc:sldChg chg="del">
        <pc:chgData name="Nicholas Britten" userId="2f20e705-bacf-4b9b-a207-1b3cce1a988c" providerId="ADAL" clId="{5589976A-54A5-4619-AA57-89A21EB8FA89}" dt="2023-01-28T17:01:15.004" v="1" actId="2696"/>
        <pc:sldMkLst>
          <pc:docMk/>
          <pc:sldMk cId="2569164858" sldId="302"/>
        </pc:sldMkLst>
      </pc:sldChg>
      <pc:sldChg chg="del">
        <pc:chgData name="Nicholas Britten" userId="2f20e705-bacf-4b9b-a207-1b3cce1a988c" providerId="ADAL" clId="{5589976A-54A5-4619-AA57-89A21EB8FA89}" dt="2023-01-28T17:01:15.004" v="1" actId="2696"/>
        <pc:sldMkLst>
          <pc:docMk/>
          <pc:sldMk cId="791720911" sldId="303"/>
        </pc:sldMkLst>
      </pc:sldChg>
      <pc:sldChg chg="del">
        <pc:chgData name="Nicholas Britten" userId="2f20e705-bacf-4b9b-a207-1b3cce1a988c" providerId="ADAL" clId="{5589976A-54A5-4619-AA57-89A21EB8FA89}" dt="2023-01-28T17:01:15.004" v="1" actId="2696"/>
        <pc:sldMkLst>
          <pc:docMk/>
          <pc:sldMk cId="2470275281" sldId="305"/>
        </pc:sldMkLst>
      </pc:sldChg>
      <pc:sldChg chg="del">
        <pc:chgData name="Nicholas Britten" userId="2f20e705-bacf-4b9b-a207-1b3cce1a988c" providerId="ADAL" clId="{5589976A-54A5-4619-AA57-89A21EB8FA89}" dt="2023-01-28T17:01:15.004" v="1" actId="2696"/>
        <pc:sldMkLst>
          <pc:docMk/>
          <pc:sldMk cId="3284603554" sldId="307"/>
        </pc:sldMkLst>
      </pc:sldChg>
      <pc:sldChg chg="del">
        <pc:chgData name="Nicholas Britten" userId="2f20e705-bacf-4b9b-a207-1b3cce1a988c" providerId="ADAL" clId="{5589976A-54A5-4619-AA57-89A21EB8FA89}" dt="2023-01-28T17:01:15.004" v="1" actId="2696"/>
        <pc:sldMkLst>
          <pc:docMk/>
          <pc:sldMk cId="1798637439" sldId="310"/>
        </pc:sldMkLst>
      </pc:sldChg>
      <pc:sldChg chg="del">
        <pc:chgData name="Nicholas Britten" userId="2f20e705-bacf-4b9b-a207-1b3cce1a988c" providerId="ADAL" clId="{5589976A-54A5-4619-AA57-89A21EB8FA89}" dt="2023-01-28T17:01:15.004" v="1" actId="2696"/>
        <pc:sldMkLst>
          <pc:docMk/>
          <pc:sldMk cId="1140843292" sldId="311"/>
        </pc:sldMkLst>
      </pc:sldChg>
      <pc:sldChg chg="del">
        <pc:chgData name="Nicholas Britten" userId="2f20e705-bacf-4b9b-a207-1b3cce1a988c" providerId="ADAL" clId="{5589976A-54A5-4619-AA57-89A21EB8FA89}" dt="2023-01-28T17:01:15.004" v="1" actId="2696"/>
        <pc:sldMkLst>
          <pc:docMk/>
          <pc:sldMk cId="3429201344" sldId="312"/>
        </pc:sldMkLst>
      </pc:sldChg>
      <pc:sldChg chg="del">
        <pc:chgData name="Nicholas Britten" userId="2f20e705-bacf-4b9b-a207-1b3cce1a988c" providerId="ADAL" clId="{5589976A-54A5-4619-AA57-89A21EB8FA89}" dt="2023-01-28T17:01:15.004" v="1" actId="2696"/>
        <pc:sldMkLst>
          <pc:docMk/>
          <pc:sldMk cId="3893335650" sldId="313"/>
        </pc:sldMkLst>
      </pc:sldChg>
      <pc:sldChg chg="del">
        <pc:chgData name="Nicholas Britten" userId="2f20e705-bacf-4b9b-a207-1b3cce1a988c" providerId="ADAL" clId="{5589976A-54A5-4619-AA57-89A21EB8FA89}" dt="2023-01-28T17:01:15.004" v="1" actId="2696"/>
        <pc:sldMkLst>
          <pc:docMk/>
          <pc:sldMk cId="1928953226" sldId="314"/>
        </pc:sldMkLst>
      </pc:sldChg>
      <pc:sldChg chg="del">
        <pc:chgData name="Nicholas Britten" userId="2f20e705-bacf-4b9b-a207-1b3cce1a988c" providerId="ADAL" clId="{5589976A-54A5-4619-AA57-89A21EB8FA89}" dt="2023-01-28T17:01:15.004" v="1" actId="2696"/>
        <pc:sldMkLst>
          <pc:docMk/>
          <pc:sldMk cId="1093791854" sldId="315"/>
        </pc:sldMkLst>
      </pc:sldChg>
      <pc:sldChg chg="del">
        <pc:chgData name="Nicholas Britten" userId="2f20e705-bacf-4b9b-a207-1b3cce1a988c" providerId="ADAL" clId="{5589976A-54A5-4619-AA57-89A21EB8FA89}" dt="2023-01-28T17:01:15.004" v="1" actId="2696"/>
        <pc:sldMkLst>
          <pc:docMk/>
          <pc:sldMk cId="2295952278" sldId="316"/>
        </pc:sldMkLst>
      </pc:sldChg>
      <pc:sldChg chg="del">
        <pc:chgData name="Nicholas Britten" userId="2f20e705-bacf-4b9b-a207-1b3cce1a988c" providerId="ADAL" clId="{5589976A-54A5-4619-AA57-89A21EB8FA89}" dt="2023-01-28T17:01:15.004" v="1" actId="2696"/>
        <pc:sldMkLst>
          <pc:docMk/>
          <pc:sldMk cId="1361575685" sldId="317"/>
        </pc:sldMkLst>
      </pc:sldChg>
      <pc:sldChg chg="del">
        <pc:chgData name="Nicholas Britten" userId="2f20e705-bacf-4b9b-a207-1b3cce1a988c" providerId="ADAL" clId="{5589976A-54A5-4619-AA57-89A21EB8FA89}" dt="2023-01-28T17:01:15.004" v="1" actId="2696"/>
        <pc:sldMkLst>
          <pc:docMk/>
          <pc:sldMk cId="2771202691" sldId="318"/>
        </pc:sldMkLst>
      </pc:sldChg>
      <pc:sldChg chg="del">
        <pc:chgData name="Nicholas Britten" userId="2f20e705-bacf-4b9b-a207-1b3cce1a988c" providerId="ADAL" clId="{5589976A-54A5-4619-AA57-89A21EB8FA89}" dt="2023-01-28T17:01:15.004" v="1" actId="2696"/>
        <pc:sldMkLst>
          <pc:docMk/>
          <pc:sldMk cId="1749287640" sldId="321"/>
        </pc:sldMkLst>
      </pc:sldChg>
      <pc:sldChg chg="del">
        <pc:chgData name="Nicholas Britten" userId="2f20e705-bacf-4b9b-a207-1b3cce1a988c" providerId="ADAL" clId="{5589976A-54A5-4619-AA57-89A21EB8FA89}" dt="2023-01-28T17:01:15.004" v="1" actId="2696"/>
        <pc:sldMkLst>
          <pc:docMk/>
          <pc:sldMk cId="3316886442" sldId="322"/>
        </pc:sldMkLst>
      </pc:sldChg>
      <pc:sldChg chg="del">
        <pc:chgData name="Nicholas Britten" userId="2f20e705-bacf-4b9b-a207-1b3cce1a988c" providerId="ADAL" clId="{5589976A-54A5-4619-AA57-89A21EB8FA89}" dt="2023-01-28T17:01:15.004" v="1" actId="2696"/>
        <pc:sldMkLst>
          <pc:docMk/>
          <pc:sldMk cId="350865392" sldId="323"/>
        </pc:sldMkLst>
      </pc:sldChg>
      <pc:sldChg chg="del">
        <pc:chgData name="Nicholas Britten" userId="2f20e705-bacf-4b9b-a207-1b3cce1a988c" providerId="ADAL" clId="{5589976A-54A5-4619-AA57-89A21EB8FA89}" dt="2023-01-28T17:01:15.004" v="1" actId="2696"/>
        <pc:sldMkLst>
          <pc:docMk/>
          <pc:sldMk cId="3481654021" sldId="324"/>
        </pc:sldMkLst>
      </pc:sldChg>
      <pc:sldChg chg="del">
        <pc:chgData name="Nicholas Britten" userId="2f20e705-bacf-4b9b-a207-1b3cce1a988c" providerId="ADAL" clId="{5589976A-54A5-4619-AA57-89A21EB8FA89}" dt="2023-01-28T17:01:15.004" v="1" actId="2696"/>
        <pc:sldMkLst>
          <pc:docMk/>
          <pc:sldMk cId="3791183283" sldId="325"/>
        </pc:sldMkLst>
      </pc:sldChg>
      <pc:sldChg chg="del">
        <pc:chgData name="Nicholas Britten" userId="2f20e705-bacf-4b9b-a207-1b3cce1a988c" providerId="ADAL" clId="{5589976A-54A5-4619-AA57-89A21EB8FA89}" dt="2023-01-28T17:01:15.004" v="1" actId="2696"/>
        <pc:sldMkLst>
          <pc:docMk/>
          <pc:sldMk cId="1975987988" sldId="326"/>
        </pc:sldMkLst>
      </pc:sldChg>
      <pc:sldChg chg="del">
        <pc:chgData name="Nicholas Britten" userId="2f20e705-bacf-4b9b-a207-1b3cce1a988c" providerId="ADAL" clId="{5589976A-54A5-4619-AA57-89A21EB8FA89}" dt="2023-01-28T17:01:15.004" v="1" actId="2696"/>
        <pc:sldMkLst>
          <pc:docMk/>
          <pc:sldMk cId="2936068932" sldId="376"/>
        </pc:sldMkLst>
      </pc:sldChg>
      <pc:sldChg chg="del">
        <pc:chgData name="Nicholas Britten" userId="2f20e705-bacf-4b9b-a207-1b3cce1a988c" providerId="ADAL" clId="{5589976A-54A5-4619-AA57-89A21EB8FA89}" dt="2023-01-28T17:01:15.004" v="1" actId="2696"/>
        <pc:sldMkLst>
          <pc:docMk/>
          <pc:sldMk cId="140998872" sldId="377"/>
        </pc:sldMkLst>
      </pc:sldChg>
      <pc:sldChg chg="del">
        <pc:chgData name="Nicholas Britten" userId="2f20e705-bacf-4b9b-a207-1b3cce1a988c" providerId="ADAL" clId="{5589976A-54A5-4619-AA57-89A21EB8FA89}" dt="2023-01-28T17:01:15.004" v="1" actId="2696"/>
        <pc:sldMkLst>
          <pc:docMk/>
          <pc:sldMk cId="901032133" sldId="378"/>
        </pc:sldMkLst>
      </pc:sldChg>
      <pc:sldChg chg="del">
        <pc:chgData name="Nicholas Britten" userId="2f20e705-bacf-4b9b-a207-1b3cce1a988c" providerId="ADAL" clId="{5589976A-54A5-4619-AA57-89A21EB8FA89}" dt="2023-01-28T17:01:15.004" v="1" actId="2696"/>
        <pc:sldMkLst>
          <pc:docMk/>
          <pc:sldMk cId="1370549860" sldId="379"/>
        </pc:sldMkLst>
      </pc:sldChg>
      <pc:sldChg chg="del">
        <pc:chgData name="Nicholas Britten" userId="2f20e705-bacf-4b9b-a207-1b3cce1a988c" providerId="ADAL" clId="{5589976A-54A5-4619-AA57-89A21EB8FA89}" dt="2023-01-28T17:01:15.004" v="1" actId="2696"/>
        <pc:sldMkLst>
          <pc:docMk/>
          <pc:sldMk cId="1689890760" sldId="380"/>
        </pc:sldMkLst>
      </pc:sldChg>
      <pc:sldChg chg="del">
        <pc:chgData name="Nicholas Britten" userId="2f20e705-bacf-4b9b-a207-1b3cce1a988c" providerId="ADAL" clId="{5589976A-54A5-4619-AA57-89A21EB8FA89}" dt="2023-01-28T17:01:15.004" v="1" actId="2696"/>
        <pc:sldMkLst>
          <pc:docMk/>
          <pc:sldMk cId="583096146" sldId="381"/>
        </pc:sldMkLst>
      </pc:sldChg>
      <pc:sldChg chg="del">
        <pc:chgData name="Nicholas Britten" userId="2f20e705-bacf-4b9b-a207-1b3cce1a988c" providerId="ADAL" clId="{5589976A-54A5-4619-AA57-89A21EB8FA89}" dt="2023-01-28T17:01:15.004" v="1" actId="2696"/>
        <pc:sldMkLst>
          <pc:docMk/>
          <pc:sldMk cId="1394920404" sldId="382"/>
        </pc:sldMkLst>
      </pc:sldChg>
      <pc:sldChg chg="del">
        <pc:chgData name="Nicholas Britten" userId="2f20e705-bacf-4b9b-a207-1b3cce1a988c" providerId="ADAL" clId="{5589976A-54A5-4619-AA57-89A21EB8FA89}" dt="2023-01-28T17:01:15.004" v="1" actId="2696"/>
        <pc:sldMkLst>
          <pc:docMk/>
          <pc:sldMk cId="467171454" sldId="383"/>
        </pc:sldMkLst>
      </pc:sldChg>
      <pc:sldChg chg="del">
        <pc:chgData name="Nicholas Britten" userId="2f20e705-bacf-4b9b-a207-1b3cce1a988c" providerId="ADAL" clId="{5589976A-54A5-4619-AA57-89A21EB8FA89}" dt="2023-02-06T13:58:42.746" v="1042" actId="47"/>
        <pc:sldMkLst>
          <pc:docMk/>
          <pc:sldMk cId="3754004309" sldId="384"/>
        </pc:sldMkLst>
      </pc:sldChg>
      <pc:sldChg chg="addSp delSp modSp new mod modClrScheme modAnim chgLayout">
        <pc:chgData name="Nicholas Britten" userId="2f20e705-bacf-4b9b-a207-1b3cce1a988c" providerId="ADAL" clId="{5589976A-54A5-4619-AA57-89A21EB8FA89}" dt="2023-02-06T13:45:17.126" v="951" actId="1076"/>
        <pc:sldMkLst>
          <pc:docMk/>
          <pc:sldMk cId="2906953129" sldId="385"/>
        </pc:sldMkLst>
        <pc:spChg chg="mod ord">
          <ac:chgData name="Nicholas Britten" userId="2f20e705-bacf-4b9b-a207-1b3cce1a988c" providerId="ADAL" clId="{5589976A-54A5-4619-AA57-89A21EB8FA89}" dt="2023-02-06T13:45:01.300" v="946" actId="700"/>
          <ac:spMkLst>
            <pc:docMk/>
            <pc:sldMk cId="2906953129" sldId="385"/>
            <ac:spMk id="2" creationId="{72DCF4E1-C813-1E9B-5D6E-4399D8DBD367}"/>
          </ac:spMkLst>
        </pc:spChg>
        <pc:spChg chg="del">
          <ac:chgData name="Nicholas Britten" userId="2f20e705-bacf-4b9b-a207-1b3cce1a988c" providerId="ADAL" clId="{5589976A-54A5-4619-AA57-89A21EB8FA89}" dt="2023-01-28T17:03:09.889" v="123"/>
          <ac:spMkLst>
            <pc:docMk/>
            <pc:sldMk cId="2906953129" sldId="385"/>
            <ac:spMk id="3" creationId="{0D7FF50B-8542-1047-5260-3721460DDBC4}"/>
          </ac:spMkLst>
        </pc:spChg>
        <pc:spChg chg="add mod">
          <ac:chgData name="Nicholas Britten" userId="2f20e705-bacf-4b9b-a207-1b3cce1a988c" providerId="ADAL" clId="{5589976A-54A5-4619-AA57-89A21EB8FA89}" dt="2023-02-06T13:45:17.126" v="951" actId="1076"/>
          <ac:spMkLst>
            <pc:docMk/>
            <pc:sldMk cId="2906953129" sldId="385"/>
            <ac:spMk id="3" creationId="{1EEDC231-E4AD-DC1B-E15F-A6DC0B3DC28D}"/>
          </ac:spMkLst>
        </pc:spChg>
        <pc:spChg chg="mod ord">
          <ac:chgData name="Nicholas Britten" userId="2f20e705-bacf-4b9b-a207-1b3cce1a988c" providerId="ADAL" clId="{5589976A-54A5-4619-AA57-89A21EB8FA89}" dt="2023-02-06T13:45:01.300" v="946" actId="700"/>
          <ac:spMkLst>
            <pc:docMk/>
            <pc:sldMk cId="2906953129" sldId="385"/>
            <ac:spMk id="4" creationId="{5441C72D-C745-08BA-80A2-927A8620B16C}"/>
          </ac:spMkLst>
        </pc:spChg>
        <pc:spChg chg="add del mod">
          <ac:chgData name="Nicholas Britten" userId="2f20e705-bacf-4b9b-a207-1b3cce1a988c" providerId="ADAL" clId="{5589976A-54A5-4619-AA57-89A21EB8FA89}" dt="2023-02-05T19:44:05.353" v="695"/>
          <ac:spMkLst>
            <pc:docMk/>
            <pc:sldMk cId="2906953129" sldId="385"/>
            <ac:spMk id="5" creationId="{AC996A12-7D18-D823-6CB2-E80ECF07DBA1}"/>
          </ac:spMkLst>
        </pc:spChg>
        <pc:spChg chg="add mod">
          <ac:chgData name="Nicholas Britten" userId="2f20e705-bacf-4b9b-a207-1b3cce1a988c" providerId="ADAL" clId="{5589976A-54A5-4619-AA57-89A21EB8FA89}" dt="2023-02-06T13:39:32.003" v="938" actId="20577"/>
          <ac:spMkLst>
            <pc:docMk/>
            <pc:sldMk cId="2906953129" sldId="385"/>
            <ac:spMk id="6" creationId="{B634818F-899B-3212-0F18-CE377084315D}"/>
          </ac:spMkLst>
        </pc:spChg>
        <pc:spChg chg="add del mod">
          <ac:chgData name="Nicholas Britten" userId="2f20e705-bacf-4b9b-a207-1b3cce1a988c" providerId="ADAL" clId="{5589976A-54A5-4619-AA57-89A21EB8FA89}" dt="2023-01-28T17:05:43.748" v="146" actId="478"/>
          <ac:spMkLst>
            <pc:docMk/>
            <pc:sldMk cId="2906953129" sldId="385"/>
            <ac:spMk id="6" creationId="{DA723350-757E-B058-D371-6644A85C7F93}"/>
          </ac:spMkLst>
        </pc:spChg>
        <pc:spChg chg="add del mod ord">
          <ac:chgData name="Nicholas Britten" userId="2f20e705-bacf-4b9b-a207-1b3cce1a988c" providerId="ADAL" clId="{5589976A-54A5-4619-AA57-89A21EB8FA89}" dt="2023-02-06T13:44:43.031" v="942" actId="478"/>
          <ac:spMkLst>
            <pc:docMk/>
            <pc:sldMk cId="2906953129" sldId="385"/>
            <ac:spMk id="8" creationId="{2475FBDF-090A-FA71-9A0F-30C125622067}"/>
          </ac:spMkLst>
        </pc:spChg>
        <pc:spChg chg="add del mod ord">
          <ac:chgData name="Nicholas Britten" userId="2f20e705-bacf-4b9b-a207-1b3cce1a988c" providerId="ADAL" clId="{5589976A-54A5-4619-AA57-89A21EB8FA89}" dt="2023-02-06T13:45:08.206" v="949" actId="478"/>
          <ac:spMkLst>
            <pc:docMk/>
            <pc:sldMk cId="2906953129" sldId="385"/>
            <ac:spMk id="9" creationId="{EF10EDBB-1C45-0313-0775-F6EB802D8A26}"/>
          </ac:spMkLst>
        </pc:spChg>
        <pc:picChg chg="add del mod">
          <ac:chgData name="Nicholas Britten" userId="2f20e705-bacf-4b9b-a207-1b3cce1a988c" providerId="ADAL" clId="{5589976A-54A5-4619-AA57-89A21EB8FA89}" dt="2023-01-28T17:05:41.645" v="145" actId="478"/>
          <ac:picMkLst>
            <pc:docMk/>
            <pc:sldMk cId="2906953129" sldId="385"/>
            <ac:picMk id="5" creationId="{6BEB0192-01E4-A4CA-673C-0DC97949B0DA}"/>
          </ac:picMkLst>
        </pc:picChg>
        <pc:picChg chg="add mod">
          <ac:chgData name="Nicholas Britten" userId="2f20e705-bacf-4b9b-a207-1b3cce1a988c" providerId="ADAL" clId="{5589976A-54A5-4619-AA57-89A21EB8FA89}" dt="2023-02-06T13:45:06.439" v="948" actId="1076"/>
          <ac:picMkLst>
            <pc:docMk/>
            <pc:sldMk cId="2906953129" sldId="385"/>
            <ac:picMk id="7" creationId="{2AC0563E-4B22-7F97-1D99-331A2C618428}"/>
          </ac:picMkLst>
        </pc:picChg>
      </pc:sldChg>
      <pc:sldChg chg="modSp new mod">
        <pc:chgData name="Nicholas Britten" userId="2f20e705-bacf-4b9b-a207-1b3cce1a988c" providerId="ADAL" clId="{5589976A-54A5-4619-AA57-89A21EB8FA89}" dt="2023-01-28T17:10:50.508" v="270" actId="20577"/>
        <pc:sldMkLst>
          <pc:docMk/>
          <pc:sldMk cId="1697894205" sldId="386"/>
        </pc:sldMkLst>
        <pc:spChg chg="mod">
          <ac:chgData name="Nicholas Britten" userId="2f20e705-bacf-4b9b-a207-1b3cce1a988c" providerId="ADAL" clId="{5589976A-54A5-4619-AA57-89A21EB8FA89}" dt="2023-01-28T17:10:50.508" v="270" actId="20577"/>
          <ac:spMkLst>
            <pc:docMk/>
            <pc:sldMk cId="1697894205" sldId="386"/>
            <ac:spMk id="3" creationId="{40C5159F-A7BC-7C92-0439-4CCD73AB0B04}"/>
          </ac:spMkLst>
        </pc:spChg>
        <pc:spChg chg="mod">
          <ac:chgData name="Nicholas Britten" userId="2f20e705-bacf-4b9b-a207-1b3cce1a988c" providerId="ADAL" clId="{5589976A-54A5-4619-AA57-89A21EB8FA89}" dt="2023-01-28T17:10:18.759" v="157" actId="27636"/>
          <ac:spMkLst>
            <pc:docMk/>
            <pc:sldMk cId="1697894205" sldId="386"/>
            <ac:spMk id="4" creationId="{13CC20FD-BD4C-E279-029D-7A67B36E1C53}"/>
          </ac:spMkLst>
        </pc:spChg>
      </pc:sldChg>
      <pc:sldChg chg="new del">
        <pc:chgData name="Nicholas Britten" userId="2f20e705-bacf-4b9b-a207-1b3cce1a988c" providerId="ADAL" clId="{5589976A-54A5-4619-AA57-89A21EB8FA89}" dt="2023-01-28T17:09:15.332" v="154" actId="680"/>
        <pc:sldMkLst>
          <pc:docMk/>
          <pc:sldMk cId="3787133305" sldId="386"/>
        </pc:sldMkLst>
      </pc:sldChg>
      <pc:sldChg chg="modSp add mod">
        <pc:chgData name="Nicholas Britten" userId="2f20e705-bacf-4b9b-a207-1b3cce1a988c" providerId="ADAL" clId="{5589976A-54A5-4619-AA57-89A21EB8FA89}" dt="2023-01-28T17:25:47.280" v="627" actId="20577"/>
        <pc:sldMkLst>
          <pc:docMk/>
          <pc:sldMk cId="2407666817" sldId="387"/>
        </pc:sldMkLst>
        <pc:spChg chg="mod">
          <ac:chgData name="Nicholas Britten" userId="2f20e705-bacf-4b9b-a207-1b3cce1a988c" providerId="ADAL" clId="{5589976A-54A5-4619-AA57-89A21EB8FA89}" dt="2023-01-28T17:25:47.280" v="627" actId="20577"/>
          <ac:spMkLst>
            <pc:docMk/>
            <pc:sldMk cId="2407666817" sldId="387"/>
            <ac:spMk id="3" creationId="{40C5159F-A7BC-7C92-0439-4CCD73AB0B04}"/>
          </ac:spMkLst>
        </pc:spChg>
        <pc:spChg chg="mod">
          <ac:chgData name="Nicholas Britten" userId="2f20e705-bacf-4b9b-a207-1b3cce1a988c" providerId="ADAL" clId="{5589976A-54A5-4619-AA57-89A21EB8FA89}" dt="2023-01-28T17:12:42.003" v="298" actId="20577"/>
          <ac:spMkLst>
            <pc:docMk/>
            <pc:sldMk cId="2407666817" sldId="387"/>
            <ac:spMk id="4" creationId="{13CC20FD-BD4C-E279-029D-7A67B36E1C53}"/>
          </ac:spMkLst>
        </pc:spChg>
      </pc:sldChg>
      <pc:sldChg chg="modSp new mod">
        <pc:chgData name="Nicholas Britten" userId="2f20e705-bacf-4b9b-a207-1b3cce1a988c" providerId="ADAL" clId="{5589976A-54A5-4619-AA57-89A21EB8FA89}" dt="2023-01-28T17:26:04.659" v="632" actId="27636"/>
        <pc:sldMkLst>
          <pc:docMk/>
          <pc:sldMk cId="2706456487" sldId="388"/>
        </pc:sldMkLst>
        <pc:spChg chg="mod">
          <ac:chgData name="Nicholas Britten" userId="2f20e705-bacf-4b9b-a207-1b3cce1a988c" providerId="ADAL" clId="{5589976A-54A5-4619-AA57-89A21EB8FA89}" dt="2023-01-28T17:15:08.358" v="597" actId="20577"/>
          <ac:spMkLst>
            <pc:docMk/>
            <pc:sldMk cId="2706456487" sldId="388"/>
            <ac:spMk id="3" creationId="{67750FB4-8C44-D34B-4B92-F36BC5F62EBE}"/>
          </ac:spMkLst>
        </pc:spChg>
        <pc:spChg chg="mod">
          <ac:chgData name="Nicholas Britten" userId="2f20e705-bacf-4b9b-a207-1b3cce1a988c" providerId="ADAL" clId="{5589976A-54A5-4619-AA57-89A21EB8FA89}" dt="2023-01-28T17:26:04.659" v="632" actId="27636"/>
          <ac:spMkLst>
            <pc:docMk/>
            <pc:sldMk cId="2706456487" sldId="388"/>
            <ac:spMk id="4" creationId="{608FCA33-9436-4A3D-BDF3-37FE72396E08}"/>
          </ac:spMkLst>
        </pc:spChg>
      </pc:sldChg>
      <pc:sldChg chg="delSp modSp new mod">
        <pc:chgData name="Nicholas Britten" userId="2f20e705-bacf-4b9b-a207-1b3cce1a988c" providerId="ADAL" clId="{5589976A-54A5-4619-AA57-89A21EB8FA89}" dt="2023-01-28T17:15:43.642" v="606" actId="478"/>
        <pc:sldMkLst>
          <pc:docMk/>
          <pc:sldMk cId="1325648575" sldId="389"/>
        </pc:sldMkLst>
        <pc:spChg chg="del">
          <ac:chgData name="Nicholas Britten" userId="2f20e705-bacf-4b9b-a207-1b3cce1a988c" providerId="ADAL" clId="{5589976A-54A5-4619-AA57-89A21EB8FA89}" dt="2023-01-28T17:15:43.642" v="606" actId="478"/>
          <ac:spMkLst>
            <pc:docMk/>
            <pc:sldMk cId="1325648575" sldId="389"/>
            <ac:spMk id="3" creationId="{B6830AB8-EA29-7F61-F63B-DC6F8216F3FC}"/>
          </ac:spMkLst>
        </pc:spChg>
        <pc:spChg chg="mod">
          <ac:chgData name="Nicholas Britten" userId="2f20e705-bacf-4b9b-a207-1b3cce1a988c" providerId="ADAL" clId="{5589976A-54A5-4619-AA57-89A21EB8FA89}" dt="2023-01-28T17:15:39.225" v="605" actId="20577"/>
          <ac:spMkLst>
            <pc:docMk/>
            <pc:sldMk cId="1325648575" sldId="389"/>
            <ac:spMk id="4" creationId="{A9F1F67A-826B-9F25-69E5-E9C44651D503}"/>
          </ac:spMkLst>
        </pc:spChg>
      </pc:sldChg>
      <pc:sldChg chg="modSp new mod">
        <pc:chgData name="Nicholas Britten" userId="2f20e705-bacf-4b9b-a207-1b3cce1a988c" providerId="ADAL" clId="{5589976A-54A5-4619-AA57-89A21EB8FA89}" dt="2023-02-06T13:48:50.196" v="982" actId="20577"/>
        <pc:sldMkLst>
          <pc:docMk/>
          <pc:sldMk cId="313715689" sldId="390"/>
        </pc:sldMkLst>
        <pc:spChg chg="mod">
          <ac:chgData name="Nicholas Britten" userId="2f20e705-bacf-4b9b-a207-1b3cce1a988c" providerId="ADAL" clId="{5589976A-54A5-4619-AA57-89A21EB8FA89}" dt="2023-01-28T17:17:00.561" v="624"/>
          <ac:spMkLst>
            <pc:docMk/>
            <pc:sldMk cId="313715689" sldId="390"/>
            <ac:spMk id="3" creationId="{AB8B06CA-12C9-A297-415D-0B467E1E6013}"/>
          </ac:spMkLst>
        </pc:spChg>
        <pc:spChg chg="mod">
          <ac:chgData name="Nicholas Britten" userId="2f20e705-bacf-4b9b-a207-1b3cce1a988c" providerId="ADAL" clId="{5589976A-54A5-4619-AA57-89A21EB8FA89}" dt="2023-02-06T13:48:50.196" v="982" actId="20577"/>
          <ac:spMkLst>
            <pc:docMk/>
            <pc:sldMk cId="313715689" sldId="390"/>
            <ac:spMk id="4" creationId="{2A98CCFE-0853-859A-3E9C-E6CE1BCFEADF}"/>
          </ac:spMkLst>
        </pc:spChg>
      </pc:sldChg>
      <pc:sldChg chg="modSp new mod">
        <pc:chgData name="Nicholas Britten" userId="2f20e705-bacf-4b9b-a207-1b3cce1a988c" providerId="ADAL" clId="{5589976A-54A5-4619-AA57-89A21EB8FA89}" dt="2023-02-06T13:48:21.863" v="978" actId="2711"/>
        <pc:sldMkLst>
          <pc:docMk/>
          <pc:sldMk cId="398743439" sldId="391"/>
        </pc:sldMkLst>
        <pc:spChg chg="mod">
          <ac:chgData name="Nicholas Britten" userId="2f20e705-bacf-4b9b-a207-1b3cce1a988c" providerId="ADAL" clId="{5589976A-54A5-4619-AA57-89A21EB8FA89}" dt="2023-02-06T13:48:21.863" v="978" actId="2711"/>
          <ac:spMkLst>
            <pc:docMk/>
            <pc:sldMk cId="398743439" sldId="391"/>
            <ac:spMk id="3" creationId="{9BD4DAEA-E998-76B5-3761-A61587231572}"/>
          </ac:spMkLst>
        </pc:spChg>
        <pc:spChg chg="mod">
          <ac:chgData name="Nicholas Britten" userId="2f20e705-bacf-4b9b-a207-1b3cce1a988c" providerId="ADAL" clId="{5589976A-54A5-4619-AA57-89A21EB8FA89}" dt="2023-02-06T13:47:46.759" v="972" actId="20577"/>
          <ac:spMkLst>
            <pc:docMk/>
            <pc:sldMk cId="398743439" sldId="391"/>
            <ac:spMk id="4" creationId="{CB8228F5-7461-F06D-2B6B-17B2909AA138}"/>
          </ac:spMkLst>
        </pc:spChg>
      </pc:sldChg>
      <pc:sldChg chg="addSp delSp modSp new mod modClrScheme chgLayout">
        <pc:chgData name="Nicholas Britten" userId="2f20e705-bacf-4b9b-a207-1b3cce1a988c" providerId="ADAL" clId="{5589976A-54A5-4619-AA57-89A21EB8FA89}" dt="2023-02-06T13:51:09.019" v="1027" actId="1076"/>
        <pc:sldMkLst>
          <pc:docMk/>
          <pc:sldMk cId="3317298206" sldId="392"/>
        </pc:sldMkLst>
        <pc:spChg chg="mod ord">
          <ac:chgData name="Nicholas Britten" userId="2f20e705-bacf-4b9b-a207-1b3cce1a988c" providerId="ADAL" clId="{5589976A-54A5-4619-AA57-89A21EB8FA89}" dt="2023-02-06T13:50:20.652" v="1014" actId="700"/>
          <ac:spMkLst>
            <pc:docMk/>
            <pc:sldMk cId="3317298206" sldId="392"/>
            <ac:spMk id="2" creationId="{D55C30E9-90B2-32B6-52D8-305B56FBA85C}"/>
          </ac:spMkLst>
        </pc:spChg>
        <pc:spChg chg="del mod ord">
          <ac:chgData name="Nicholas Britten" userId="2f20e705-bacf-4b9b-a207-1b3cce1a988c" providerId="ADAL" clId="{5589976A-54A5-4619-AA57-89A21EB8FA89}" dt="2023-02-06T13:50:01.738" v="1011" actId="700"/>
          <ac:spMkLst>
            <pc:docMk/>
            <pc:sldMk cId="3317298206" sldId="392"/>
            <ac:spMk id="3" creationId="{DB00DEEF-4021-6976-8B68-A3E2FA36CD95}"/>
          </ac:spMkLst>
        </pc:spChg>
        <pc:spChg chg="mod ord">
          <ac:chgData name="Nicholas Britten" userId="2f20e705-bacf-4b9b-a207-1b3cce1a988c" providerId="ADAL" clId="{5589976A-54A5-4619-AA57-89A21EB8FA89}" dt="2023-02-06T13:50:20.652" v="1014" actId="700"/>
          <ac:spMkLst>
            <pc:docMk/>
            <pc:sldMk cId="3317298206" sldId="392"/>
            <ac:spMk id="4" creationId="{CB1222F3-883E-B13B-1293-F3A14659E8F2}"/>
          </ac:spMkLst>
        </pc:spChg>
        <pc:spChg chg="add del mod ord">
          <ac:chgData name="Nicholas Britten" userId="2f20e705-bacf-4b9b-a207-1b3cce1a988c" providerId="ADAL" clId="{5589976A-54A5-4619-AA57-89A21EB8FA89}" dt="2023-02-06T13:50:20.652" v="1014" actId="700"/>
          <ac:spMkLst>
            <pc:docMk/>
            <pc:sldMk cId="3317298206" sldId="392"/>
            <ac:spMk id="6" creationId="{9ACA1F23-8CA8-877F-AF2F-14E25140B8B5}"/>
          </ac:spMkLst>
        </pc:spChg>
        <pc:spChg chg="add del mod ord">
          <ac:chgData name="Nicholas Britten" userId="2f20e705-bacf-4b9b-a207-1b3cce1a988c" providerId="ADAL" clId="{5589976A-54A5-4619-AA57-89A21EB8FA89}" dt="2023-02-06T13:50:20.652" v="1014" actId="700"/>
          <ac:spMkLst>
            <pc:docMk/>
            <pc:sldMk cId="3317298206" sldId="392"/>
            <ac:spMk id="7" creationId="{04C2AC18-C47C-5F18-C0C0-79970B0E72B8}"/>
          </ac:spMkLst>
        </pc:spChg>
        <pc:spChg chg="add del mod ord">
          <ac:chgData name="Nicholas Britten" userId="2f20e705-bacf-4b9b-a207-1b3cce1a988c" providerId="ADAL" clId="{5589976A-54A5-4619-AA57-89A21EB8FA89}" dt="2023-02-06T13:50:20.652" v="1014" actId="700"/>
          <ac:spMkLst>
            <pc:docMk/>
            <pc:sldMk cId="3317298206" sldId="392"/>
            <ac:spMk id="8" creationId="{4A500884-9617-B9C6-CF86-C4220FBB89ED}"/>
          </ac:spMkLst>
        </pc:spChg>
        <pc:spChg chg="add del mod ord">
          <ac:chgData name="Nicholas Britten" userId="2f20e705-bacf-4b9b-a207-1b3cce1a988c" providerId="ADAL" clId="{5589976A-54A5-4619-AA57-89A21EB8FA89}" dt="2023-02-06T13:50:47.843" v="1021"/>
          <ac:spMkLst>
            <pc:docMk/>
            <pc:sldMk cId="3317298206" sldId="392"/>
            <ac:spMk id="9" creationId="{B7854E21-C2F5-47B9-1A4B-480A2B7D16FA}"/>
          </ac:spMkLst>
        </pc:spChg>
        <pc:spChg chg="add mod">
          <ac:chgData name="Nicholas Britten" userId="2f20e705-bacf-4b9b-a207-1b3cce1a988c" providerId="ADAL" clId="{5589976A-54A5-4619-AA57-89A21EB8FA89}" dt="2023-02-06T13:51:09.019" v="1027" actId="1076"/>
          <ac:spMkLst>
            <pc:docMk/>
            <pc:sldMk cId="3317298206" sldId="392"/>
            <ac:spMk id="10" creationId="{CD082407-B90E-F88E-02F9-6E42E7636450}"/>
          </ac:spMkLst>
        </pc:spChg>
        <pc:picChg chg="add mod">
          <ac:chgData name="Nicholas Britten" userId="2f20e705-bacf-4b9b-a207-1b3cce1a988c" providerId="ADAL" clId="{5589976A-54A5-4619-AA57-89A21EB8FA89}" dt="2023-02-06T13:51:06.140" v="1026" actId="1076"/>
          <ac:picMkLst>
            <pc:docMk/>
            <pc:sldMk cId="3317298206" sldId="392"/>
            <ac:picMk id="5" creationId="{F74DF4D4-1641-6C83-4A93-42C645889F56}"/>
          </ac:picMkLst>
        </pc:picChg>
      </pc:sldChg>
      <pc:sldChg chg="new del">
        <pc:chgData name="Nicholas Britten" userId="2f20e705-bacf-4b9b-a207-1b3cce1a988c" providerId="ADAL" clId="{5589976A-54A5-4619-AA57-89A21EB8FA89}" dt="2023-02-06T13:47:38.591" v="954" actId="47"/>
        <pc:sldMkLst>
          <pc:docMk/>
          <pc:sldMk cId="3877018972" sldId="392"/>
        </pc:sldMkLst>
      </pc:sldChg>
      <pc:sldChg chg="modSp new del mod">
        <pc:chgData name="Nicholas Britten" userId="2f20e705-bacf-4b9b-a207-1b3cce1a988c" providerId="ADAL" clId="{5589976A-54A5-4619-AA57-89A21EB8FA89}" dt="2023-02-06T13:58:00.971" v="1038" actId="47"/>
        <pc:sldMkLst>
          <pc:docMk/>
          <pc:sldMk cId="784510301" sldId="393"/>
        </pc:sldMkLst>
        <pc:spChg chg="mod">
          <ac:chgData name="Nicholas Britten" userId="2f20e705-bacf-4b9b-a207-1b3cce1a988c" providerId="ADAL" clId="{5589976A-54A5-4619-AA57-89A21EB8FA89}" dt="2023-02-06T13:51:51.023" v="1037" actId="20577"/>
          <ac:spMkLst>
            <pc:docMk/>
            <pc:sldMk cId="784510301" sldId="393"/>
            <ac:spMk id="4" creationId="{A99216E6-86C5-2EF2-BE23-2F1958962EED}"/>
          </ac:spMkLst>
        </pc:spChg>
      </pc:sldChg>
      <pc:sldChg chg="modSp new mod">
        <pc:chgData name="Nicholas Britten" userId="2f20e705-bacf-4b9b-a207-1b3cce1a988c" providerId="ADAL" clId="{5589976A-54A5-4619-AA57-89A21EB8FA89}" dt="2023-02-06T13:59:59.947" v="1092" actId="20577"/>
        <pc:sldMkLst>
          <pc:docMk/>
          <pc:sldMk cId="2839843984" sldId="393"/>
        </pc:sldMkLst>
        <pc:spChg chg="mod">
          <ac:chgData name="Nicholas Britten" userId="2f20e705-bacf-4b9b-a207-1b3cce1a988c" providerId="ADAL" clId="{5589976A-54A5-4619-AA57-89A21EB8FA89}" dt="2023-02-06T13:59:59.947" v="1092" actId="20577"/>
          <ac:spMkLst>
            <pc:docMk/>
            <pc:sldMk cId="2839843984" sldId="393"/>
            <ac:spMk id="3" creationId="{0AD92388-CEF1-5BCF-3E55-A93404CC614C}"/>
          </ac:spMkLst>
        </pc:spChg>
        <pc:spChg chg="mod">
          <ac:chgData name="Nicholas Britten" userId="2f20e705-bacf-4b9b-a207-1b3cce1a988c" providerId="ADAL" clId="{5589976A-54A5-4619-AA57-89A21EB8FA89}" dt="2023-02-06T13:59:18.098" v="1052" actId="20577"/>
          <ac:spMkLst>
            <pc:docMk/>
            <pc:sldMk cId="2839843984" sldId="393"/>
            <ac:spMk id="4" creationId="{AD70B96B-A8A1-D2F6-AD03-0BA8E6A8AB4B}"/>
          </ac:spMkLst>
        </pc:spChg>
      </pc:sldChg>
      <pc:sldChg chg="add del">
        <pc:chgData name="Nicholas Britten" userId="2f20e705-bacf-4b9b-a207-1b3cce1a988c" providerId="ADAL" clId="{5589976A-54A5-4619-AA57-89A21EB8FA89}" dt="2023-02-06T13:47:13.092" v="953" actId="2696"/>
        <pc:sldMkLst>
          <pc:docMk/>
          <pc:sldMk cId="3265437436" sldId="393"/>
        </pc:sldMkLst>
      </pc:sldChg>
      <pc:sldChg chg="modSp new mod">
        <pc:chgData name="Nicholas Britten" userId="2f20e705-bacf-4b9b-a207-1b3cce1a988c" providerId="ADAL" clId="{5589976A-54A5-4619-AA57-89A21EB8FA89}" dt="2023-02-06T14:01:07.698" v="1213" actId="20577"/>
        <pc:sldMkLst>
          <pc:docMk/>
          <pc:sldMk cId="3087743289" sldId="394"/>
        </pc:sldMkLst>
        <pc:spChg chg="mod">
          <ac:chgData name="Nicholas Britten" userId="2f20e705-bacf-4b9b-a207-1b3cce1a988c" providerId="ADAL" clId="{5589976A-54A5-4619-AA57-89A21EB8FA89}" dt="2023-02-06T14:01:07.698" v="1213" actId="20577"/>
          <ac:spMkLst>
            <pc:docMk/>
            <pc:sldMk cId="3087743289" sldId="394"/>
            <ac:spMk id="3" creationId="{18C62804-BDCB-50D1-0E5E-7334C3B4BFAC}"/>
          </ac:spMkLst>
        </pc:spChg>
        <pc:spChg chg="mod">
          <ac:chgData name="Nicholas Britten" userId="2f20e705-bacf-4b9b-a207-1b3cce1a988c" providerId="ADAL" clId="{5589976A-54A5-4619-AA57-89A21EB8FA89}" dt="2023-02-06T14:00:36.705" v="1128" actId="20577"/>
          <ac:spMkLst>
            <pc:docMk/>
            <pc:sldMk cId="3087743289" sldId="394"/>
            <ac:spMk id="4" creationId="{E06267EA-85C0-BD99-E73D-068CFA3C70DB}"/>
          </ac:spMkLst>
        </pc:spChg>
      </pc:sldChg>
      <pc:sldChg chg="modSp new mod">
        <pc:chgData name="Nicholas Britten" userId="2f20e705-bacf-4b9b-a207-1b3cce1a988c" providerId="ADAL" clId="{5589976A-54A5-4619-AA57-89A21EB8FA89}" dt="2023-02-06T14:01:22.774" v="1227" actId="20577"/>
        <pc:sldMkLst>
          <pc:docMk/>
          <pc:sldMk cId="3525413337" sldId="395"/>
        </pc:sldMkLst>
        <pc:spChg chg="mod">
          <ac:chgData name="Nicholas Britten" userId="2f20e705-bacf-4b9b-a207-1b3cce1a988c" providerId="ADAL" clId="{5589976A-54A5-4619-AA57-89A21EB8FA89}" dt="2023-02-06T14:01:22.774" v="1227" actId="20577"/>
          <ac:spMkLst>
            <pc:docMk/>
            <pc:sldMk cId="3525413337" sldId="395"/>
            <ac:spMk id="4" creationId="{A4C2BF4B-7C62-50A5-DD0A-539BAF48D879}"/>
          </ac:spMkLst>
        </pc:spChg>
      </pc:sldChg>
      <pc:sldChg chg="delSp modSp new mod">
        <pc:chgData name="Nicholas Britten" userId="2f20e705-bacf-4b9b-a207-1b3cce1a988c" providerId="ADAL" clId="{5589976A-54A5-4619-AA57-89A21EB8FA89}" dt="2023-02-06T14:01:50.182" v="1236" actId="20577"/>
        <pc:sldMkLst>
          <pc:docMk/>
          <pc:sldMk cId="648711066" sldId="396"/>
        </pc:sldMkLst>
        <pc:spChg chg="del">
          <ac:chgData name="Nicholas Britten" userId="2f20e705-bacf-4b9b-a207-1b3cce1a988c" providerId="ADAL" clId="{5589976A-54A5-4619-AA57-89A21EB8FA89}" dt="2023-02-06T14:01:46.382" v="1229" actId="478"/>
          <ac:spMkLst>
            <pc:docMk/>
            <pc:sldMk cId="648711066" sldId="396"/>
            <ac:spMk id="3" creationId="{D2299628-2EB6-25D0-1308-0C78BEEA0A8C}"/>
          </ac:spMkLst>
        </pc:spChg>
        <pc:spChg chg="mod">
          <ac:chgData name="Nicholas Britten" userId="2f20e705-bacf-4b9b-a207-1b3cce1a988c" providerId="ADAL" clId="{5589976A-54A5-4619-AA57-89A21EB8FA89}" dt="2023-02-06T14:01:50.182" v="1236" actId="20577"/>
          <ac:spMkLst>
            <pc:docMk/>
            <pc:sldMk cId="648711066" sldId="396"/>
            <ac:spMk id="4" creationId="{277DF015-CE22-25E3-250D-755FC2607AEF}"/>
          </ac:spMkLst>
        </pc:spChg>
      </pc:sldChg>
      <pc:sldMasterChg chg="delSldLayout">
        <pc:chgData name="Nicholas Britten" userId="2f20e705-bacf-4b9b-a207-1b3cce1a988c" providerId="ADAL" clId="{5589976A-54A5-4619-AA57-89A21EB8FA89}" dt="2023-01-28T17:01:15.004" v="1" actId="2696"/>
        <pc:sldMasterMkLst>
          <pc:docMk/>
          <pc:sldMasterMk cId="3736407606" sldId="2147483686"/>
        </pc:sldMasterMkLst>
        <pc:sldLayoutChg chg="del">
          <pc:chgData name="Nicholas Britten" userId="2f20e705-bacf-4b9b-a207-1b3cce1a988c" providerId="ADAL" clId="{5589976A-54A5-4619-AA57-89A21EB8FA89}" dt="2023-01-28T17:01:15.004" v="1" actId="2696"/>
          <pc:sldLayoutMkLst>
            <pc:docMk/>
            <pc:sldMasterMk cId="3736407606" sldId="2147483686"/>
            <pc:sldLayoutMk cId="883616332" sldId="2147483698"/>
          </pc:sldLayoutMkLst>
        </pc:sldLayoutChg>
        <pc:sldLayoutChg chg="del">
          <pc:chgData name="Nicholas Britten" userId="2f20e705-bacf-4b9b-a207-1b3cce1a988c" providerId="ADAL" clId="{5589976A-54A5-4619-AA57-89A21EB8FA89}" dt="2023-01-28T17:01:15.004" v="1" actId="2696"/>
          <pc:sldLayoutMkLst>
            <pc:docMk/>
            <pc:sldMasterMk cId="3736407606" sldId="2147483686"/>
            <pc:sldLayoutMk cId="3155717691" sldId="2147483700"/>
          </pc:sldLayoutMkLst>
        </pc:sldLayoutChg>
      </pc:sldMasterChg>
    </pc:docChg>
  </pc:docChgLst>
  <pc:docChgLst>
    <pc:chgData name="Nicholas Britten" userId="2f20e705-bacf-4b9b-a207-1b3cce1a988c" providerId="ADAL" clId="{A57C4DED-4BD4-4BE4-8C27-09349437B52C}"/>
    <pc:docChg chg="undo custSel addSld delSld modSld delMainMaster">
      <pc:chgData name="Nicholas Britten" userId="2f20e705-bacf-4b9b-a207-1b3cce1a988c" providerId="ADAL" clId="{A57C4DED-4BD4-4BE4-8C27-09349437B52C}" dt="2023-06-20T14:50:10.961" v="888" actId="20577"/>
      <pc:docMkLst>
        <pc:docMk/>
      </pc:docMkLst>
      <pc:sldChg chg="addSp delSp modSp mod modClrScheme delAnim chgLayout">
        <pc:chgData name="Nicholas Britten" userId="2f20e705-bacf-4b9b-a207-1b3cce1a988c" providerId="ADAL" clId="{A57C4DED-4BD4-4BE4-8C27-09349437B52C}" dt="2023-06-20T14:32:08.019" v="441" actId="403"/>
        <pc:sldMkLst>
          <pc:docMk/>
          <pc:sldMk cId="2481627554" sldId="279"/>
        </pc:sldMkLst>
        <pc:spChg chg="del mod ord">
          <ac:chgData name="Nicholas Britten" userId="2f20e705-bacf-4b9b-a207-1b3cce1a988c" providerId="ADAL" clId="{A57C4DED-4BD4-4BE4-8C27-09349437B52C}" dt="2023-06-20T14:31:59.085" v="427" actId="478"/>
          <ac:spMkLst>
            <pc:docMk/>
            <pc:sldMk cId="2481627554" sldId="279"/>
            <ac:spMk id="2" creationId="{00000000-0000-0000-0000-000000000000}"/>
          </ac:spMkLst>
        </pc:spChg>
        <pc:spChg chg="mod ord">
          <ac:chgData name="Nicholas Britten" userId="2f20e705-bacf-4b9b-a207-1b3cce1a988c" providerId="ADAL" clId="{A57C4DED-4BD4-4BE4-8C27-09349437B52C}" dt="2023-06-20T14:32:08.019" v="441" actId="403"/>
          <ac:spMkLst>
            <pc:docMk/>
            <pc:sldMk cId="2481627554" sldId="279"/>
            <ac:spMk id="3" creationId="{00000000-0000-0000-0000-000000000000}"/>
          </ac:spMkLst>
        </pc:spChg>
        <pc:spChg chg="mod ord">
          <ac:chgData name="Nicholas Britten" userId="2f20e705-bacf-4b9b-a207-1b3cce1a988c" providerId="ADAL" clId="{A57C4DED-4BD4-4BE4-8C27-09349437B52C}" dt="2023-06-20T14:31:31.150" v="419" actId="700"/>
          <ac:spMkLst>
            <pc:docMk/>
            <pc:sldMk cId="2481627554" sldId="279"/>
            <ac:spMk id="4" creationId="{00000000-0000-0000-0000-000000000000}"/>
          </ac:spMkLst>
        </pc:spChg>
        <pc:spChg chg="mod">
          <ac:chgData name="Nicholas Britten" userId="2f20e705-bacf-4b9b-a207-1b3cce1a988c" providerId="ADAL" clId="{A57C4DED-4BD4-4BE4-8C27-09349437B52C}" dt="2023-06-20T14:31:45.288" v="423" actId="1076"/>
          <ac:spMkLst>
            <pc:docMk/>
            <pc:sldMk cId="2481627554" sldId="279"/>
            <ac:spMk id="5" creationId="{00000000-0000-0000-0000-000000000000}"/>
          </ac:spMkLst>
        </pc:spChg>
        <pc:spChg chg="mod ord">
          <ac:chgData name="Nicholas Britten" userId="2f20e705-bacf-4b9b-a207-1b3cce1a988c" providerId="ADAL" clId="{A57C4DED-4BD4-4BE4-8C27-09349437B52C}" dt="2023-06-20T14:31:31.150" v="419" actId="700"/>
          <ac:spMkLst>
            <pc:docMk/>
            <pc:sldMk cId="2481627554" sldId="279"/>
            <ac:spMk id="6" creationId="{00000000-0000-0000-0000-000000000000}"/>
          </ac:spMkLst>
        </pc:spChg>
        <pc:spChg chg="del">
          <ac:chgData name="Nicholas Britten" userId="2f20e705-bacf-4b9b-a207-1b3cce1a988c" providerId="ADAL" clId="{A57C4DED-4BD4-4BE4-8C27-09349437B52C}" dt="2023-06-20T14:31:52.603" v="425" actId="478"/>
          <ac:spMkLst>
            <pc:docMk/>
            <pc:sldMk cId="2481627554" sldId="279"/>
            <ac:spMk id="8" creationId="{00000000-0000-0000-0000-000000000000}"/>
          </ac:spMkLst>
        </pc:spChg>
        <pc:spChg chg="add del mod ord">
          <ac:chgData name="Nicholas Britten" userId="2f20e705-bacf-4b9b-a207-1b3cce1a988c" providerId="ADAL" clId="{A57C4DED-4BD4-4BE4-8C27-09349437B52C}" dt="2023-06-20T14:31:35.477" v="421" actId="478"/>
          <ac:spMkLst>
            <pc:docMk/>
            <pc:sldMk cId="2481627554" sldId="279"/>
            <ac:spMk id="9" creationId="{317828F2-1FF3-46E2-C6E6-EFD0281153D5}"/>
          </ac:spMkLst>
        </pc:spChg>
        <pc:spChg chg="add mod ord">
          <ac:chgData name="Nicholas Britten" userId="2f20e705-bacf-4b9b-a207-1b3cce1a988c" providerId="ADAL" clId="{A57C4DED-4BD4-4BE4-8C27-09349437B52C}" dt="2023-06-20T14:32:02.280" v="439" actId="20577"/>
          <ac:spMkLst>
            <pc:docMk/>
            <pc:sldMk cId="2481627554" sldId="279"/>
            <ac:spMk id="10" creationId="{48F86A8A-A55D-BD73-DBFE-E30C251F35C5}"/>
          </ac:spMkLst>
        </pc:spChg>
        <pc:spChg chg="mod">
          <ac:chgData name="Nicholas Britten" userId="2f20e705-bacf-4b9b-a207-1b3cce1a988c" providerId="ADAL" clId="{A57C4DED-4BD4-4BE4-8C27-09349437B52C}" dt="2023-06-20T14:31:45.288" v="423" actId="1076"/>
          <ac:spMkLst>
            <pc:docMk/>
            <pc:sldMk cId="2481627554" sldId="279"/>
            <ac:spMk id="16" creationId="{00000000-0000-0000-0000-000000000000}"/>
          </ac:spMkLst>
        </pc:spChg>
        <pc:picChg chg="mod">
          <ac:chgData name="Nicholas Britten" userId="2f20e705-bacf-4b9b-a207-1b3cce1a988c" providerId="ADAL" clId="{A57C4DED-4BD4-4BE4-8C27-09349437B52C}" dt="2023-06-20T14:31:39.629" v="422" actId="1076"/>
          <ac:picMkLst>
            <pc:docMk/>
            <pc:sldMk cId="2481627554" sldId="279"/>
            <ac:picMk id="13" creationId="{00000000-0000-0000-0000-000000000000}"/>
          </ac:picMkLst>
        </pc:picChg>
        <pc:picChg chg="mod">
          <ac:chgData name="Nicholas Britten" userId="2f20e705-bacf-4b9b-a207-1b3cce1a988c" providerId="ADAL" clId="{A57C4DED-4BD4-4BE4-8C27-09349437B52C}" dt="2023-06-20T14:31:54.291" v="426" actId="1076"/>
          <ac:picMkLst>
            <pc:docMk/>
            <pc:sldMk cId="2481627554" sldId="279"/>
            <ac:picMk id="14" creationId="{00000000-0000-0000-0000-000000000000}"/>
          </ac:picMkLst>
        </pc:picChg>
      </pc:sldChg>
      <pc:sldChg chg="addSp delSp modSp mod modClrScheme chgLayout">
        <pc:chgData name="Nicholas Britten" userId="2f20e705-bacf-4b9b-a207-1b3cce1a988c" providerId="ADAL" clId="{A57C4DED-4BD4-4BE4-8C27-09349437B52C}" dt="2023-06-20T14:32:48.200" v="451" actId="1076"/>
        <pc:sldMkLst>
          <pc:docMk/>
          <pc:sldMk cId="2991993490" sldId="280"/>
        </pc:sldMkLst>
        <pc:spChg chg="del mod ord">
          <ac:chgData name="Nicholas Britten" userId="2f20e705-bacf-4b9b-a207-1b3cce1a988c" providerId="ADAL" clId="{A57C4DED-4BD4-4BE4-8C27-09349437B52C}" dt="2023-06-20T14:32:39.814" v="447" actId="478"/>
          <ac:spMkLst>
            <pc:docMk/>
            <pc:sldMk cId="2991993490" sldId="280"/>
            <ac:spMk id="2" creationId="{00000000-0000-0000-0000-000000000000}"/>
          </ac:spMkLst>
        </pc:spChg>
        <pc:spChg chg="mod ord">
          <ac:chgData name="Nicholas Britten" userId="2f20e705-bacf-4b9b-a207-1b3cce1a988c" providerId="ADAL" clId="{A57C4DED-4BD4-4BE4-8C27-09349437B52C}" dt="2023-06-20T14:32:45.343" v="450" actId="403"/>
          <ac:spMkLst>
            <pc:docMk/>
            <pc:sldMk cId="2991993490" sldId="280"/>
            <ac:spMk id="3" creationId="{00000000-0000-0000-0000-000000000000}"/>
          </ac:spMkLst>
        </pc:spChg>
        <pc:spChg chg="mod ord">
          <ac:chgData name="Nicholas Britten" userId="2f20e705-bacf-4b9b-a207-1b3cce1a988c" providerId="ADAL" clId="{A57C4DED-4BD4-4BE4-8C27-09349437B52C}" dt="2023-06-20T14:32:27.107" v="442" actId="700"/>
          <ac:spMkLst>
            <pc:docMk/>
            <pc:sldMk cId="2991993490" sldId="280"/>
            <ac:spMk id="4" creationId="{00000000-0000-0000-0000-000000000000}"/>
          </ac:spMkLst>
        </pc:spChg>
        <pc:spChg chg="add mod ord">
          <ac:chgData name="Nicholas Britten" userId="2f20e705-bacf-4b9b-a207-1b3cce1a988c" providerId="ADAL" clId="{A57C4DED-4BD4-4BE4-8C27-09349437B52C}" dt="2023-06-20T14:32:41.193" v="448"/>
          <ac:spMkLst>
            <pc:docMk/>
            <pc:sldMk cId="2991993490" sldId="280"/>
            <ac:spMk id="5" creationId="{01F56F7E-3C9A-0682-9ABC-07690E3E75E5}"/>
          </ac:spMkLst>
        </pc:spChg>
        <pc:spChg chg="mod ord">
          <ac:chgData name="Nicholas Britten" userId="2f20e705-bacf-4b9b-a207-1b3cce1a988c" providerId="ADAL" clId="{A57C4DED-4BD4-4BE4-8C27-09349437B52C}" dt="2023-06-20T14:32:27.107" v="442" actId="700"/>
          <ac:spMkLst>
            <pc:docMk/>
            <pc:sldMk cId="2991993490" sldId="280"/>
            <ac:spMk id="6" creationId="{00000000-0000-0000-0000-000000000000}"/>
          </ac:spMkLst>
        </pc:spChg>
        <pc:spChg chg="add del mod ord">
          <ac:chgData name="Nicholas Britten" userId="2f20e705-bacf-4b9b-a207-1b3cce1a988c" providerId="ADAL" clId="{A57C4DED-4BD4-4BE4-8C27-09349437B52C}" dt="2023-06-20T14:32:32.182" v="445" actId="478"/>
          <ac:spMkLst>
            <pc:docMk/>
            <pc:sldMk cId="2991993490" sldId="280"/>
            <ac:spMk id="7" creationId="{B18004CE-DA0F-194E-9E50-0380472909CC}"/>
          </ac:spMkLst>
        </pc:spChg>
        <pc:grpChg chg="mod">
          <ac:chgData name="Nicholas Britten" userId="2f20e705-bacf-4b9b-a207-1b3cce1a988c" providerId="ADAL" clId="{A57C4DED-4BD4-4BE4-8C27-09349437B52C}" dt="2023-06-20T14:32:48.200" v="451" actId="1076"/>
          <ac:grpSpMkLst>
            <pc:docMk/>
            <pc:sldMk cId="2991993490" sldId="280"/>
            <ac:grpSpMk id="8" creationId="{00000000-0000-0000-0000-000000000000}"/>
          </ac:grpSpMkLst>
        </pc:grpChg>
      </pc:sldChg>
      <pc:sldChg chg="addSp delSp modSp mod modClrScheme chgLayout">
        <pc:chgData name="Nicholas Britten" userId="2f20e705-bacf-4b9b-a207-1b3cce1a988c" providerId="ADAL" clId="{A57C4DED-4BD4-4BE4-8C27-09349437B52C}" dt="2023-06-20T14:31:18.205" v="418" actId="1076"/>
        <pc:sldMkLst>
          <pc:docMk/>
          <pc:sldMk cId="2472500305" sldId="294"/>
        </pc:sldMkLst>
        <pc:spChg chg="del mod ord">
          <ac:chgData name="Nicholas Britten" userId="2f20e705-bacf-4b9b-a207-1b3cce1a988c" providerId="ADAL" clId="{A57C4DED-4BD4-4BE4-8C27-09349437B52C}" dt="2023-06-20T14:29:57.043" v="397" actId="478"/>
          <ac:spMkLst>
            <pc:docMk/>
            <pc:sldMk cId="2472500305" sldId="294"/>
            <ac:spMk id="2" creationId="{00000000-0000-0000-0000-000000000000}"/>
          </ac:spMkLst>
        </pc:spChg>
        <pc:spChg chg="mod ord">
          <ac:chgData name="Nicholas Britten" userId="2f20e705-bacf-4b9b-a207-1b3cce1a988c" providerId="ADAL" clId="{A57C4DED-4BD4-4BE4-8C27-09349437B52C}" dt="2023-06-20T14:31:12.937" v="416" actId="403"/>
          <ac:spMkLst>
            <pc:docMk/>
            <pc:sldMk cId="2472500305" sldId="294"/>
            <ac:spMk id="3" creationId="{00000000-0000-0000-0000-000000000000}"/>
          </ac:spMkLst>
        </pc:spChg>
        <pc:spChg chg="mod ord">
          <ac:chgData name="Nicholas Britten" userId="2f20e705-bacf-4b9b-a207-1b3cce1a988c" providerId="ADAL" clId="{A57C4DED-4BD4-4BE4-8C27-09349437B52C}" dt="2023-06-20T14:29:51.093" v="396" actId="700"/>
          <ac:spMkLst>
            <pc:docMk/>
            <pc:sldMk cId="2472500305" sldId="294"/>
            <ac:spMk id="4" creationId="{00000000-0000-0000-0000-000000000000}"/>
          </ac:spMkLst>
        </pc:spChg>
        <pc:spChg chg="add del mod ord">
          <ac:chgData name="Nicholas Britten" userId="2f20e705-bacf-4b9b-a207-1b3cce1a988c" providerId="ADAL" clId="{A57C4DED-4BD4-4BE4-8C27-09349437B52C}" dt="2023-06-20T14:29:46.096" v="395" actId="700"/>
          <ac:spMkLst>
            <pc:docMk/>
            <pc:sldMk cId="2472500305" sldId="294"/>
            <ac:spMk id="5" creationId="{3AF2D201-7B6E-3CCC-6D2B-75D7543937EA}"/>
          </ac:spMkLst>
        </pc:spChg>
        <pc:spChg chg="mod ord">
          <ac:chgData name="Nicholas Britten" userId="2f20e705-bacf-4b9b-a207-1b3cce1a988c" providerId="ADAL" clId="{A57C4DED-4BD4-4BE4-8C27-09349437B52C}" dt="2023-06-20T14:29:51.093" v="396" actId="700"/>
          <ac:spMkLst>
            <pc:docMk/>
            <pc:sldMk cId="2472500305" sldId="294"/>
            <ac:spMk id="6" creationId="{00000000-0000-0000-0000-000000000000}"/>
          </ac:spMkLst>
        </pc:spChg>
        <pc:spChg chg="add mod ord">
          <ac:chgData name="Nicholas Britten" userId="2f20e705-bacf-4b9b-a207-1b3cce1a988c" providerId="ADAL" clId="{A57C4DED-4BD4-4BE4-8C27-09349437B52C}" dt="2023-06-20T14:29:58.544" v="398"/>
          <ac:spMkLst>
            <pc:docMk/>
            <pc:sldMk cId="2472500305" sldId="294"/>
            <ac:spMk id="7" creationId="{ABC6E956-2662-FA04-0AFE-81C38A26D1AA}"/>
          </ac:spMkLst>
        </pc:spChg>
        <pc:graphicFrameChg chg="add del mod modGraphic">
          <ac:chgData name="Nicholas Britten" userId="2f20e705-bacf-4b9b-a207-1b3cce1a988c" providerId="ADAL" clId="{A57C4DED-4BD4-4BE4-8C27-09349437B52C}" dt="2023-06-20T14:30:50.146" v="408"/>
          <ac:graphicFrameMkLst>
            <pc:docMk/>
            <pc:sldMk cId="2472500305" sldId="294"/>
            <ac:graphicFrameMk id="8" creationId="{5816CED5-16E1-486F-DBEF-11A1599801A9}"/>
          </ac:graphicFrameMkLst>
        </pc:graphicFrameChg>
        <pc:graphicFrameChg chg="add mod">
          <ac:chgData name="Nicholas Britten" userId="2f20e705-bacf-4b9b-a207-1b3cce1a988c" providerId="ADAL" clId="{A57C4DED-4BD4-4BE4-8C27-09349437B52C}" dt="2023-06-20T14:31:18.205" v="418" actId="1076"/>
          <ac:graphicFrameMkLst>
            <pc:docMk/>
            <pc:sldMk cId="2472500305" sldId="294"/>
            <ac:graphicFrameMk id="9" creationId="{9F4DEDA0-9915-C771-1538-5FF4B14295EA}"/>
          </ac:graphicFrameMkLst>
        </pc:graphicFrameChg>
      </pc:sldChg>
      <pc:sldChg chg="modSp mod">
        <pc:chgData name="Nicholas Britten" userId="2f20e705-bacf-4b9b-a207-1b3cce1a988c" providerId="ADAL" clId="{A57C4DED-4BD4-4BE4-8C27-09349437B52C}" dt="2023-06-20T14:16:32.850" v="261" actId="20577"/>
        <pc:sldMkLst>
          <pc:docMk/>
          <pc:sldMk cId="1697894205" sldId="386"/>
        </pc:sldMkLst>
        <pc:spChg chg="mod">
          <ac:chgData name="Nicholas Britten" userId="2f20e705-bacf-4b9b-a207-1b3cce1a988c" providerId="ADAL" clId="{A57C4DED-4BD4-4BE4-8C27-09349437B52C}" dt="2023-06-20T14:16:32.850" v="261" actId="20577"/>
          <ac:spMkLst>
            <pc:docMk/>
            <pc:sldMk cId="1697894205" sldId="386"/>
            <ac:spMk id="3" creationId="{40C5159F-A7BC-7C92-0439-4CCD73AB0B04}"/>
          </ac:spMkLst>
        </pc:spChg>
        <pc:spChg chg="mod">
          <ac:chgData name="Nicholas Britten" userId="2f20e705-bacf-4b9b-a207-1b3cce1a988c" providerId="ADAL" clId="{A57C4DED-4BD4-4BE4-8C27-09349437B52C}" dt="2023-06-20T14:08:27.558" v="30" actId="20577"/>
          <ac:spMkLst>
            <pc:docMk/>
            <pc:sldMk cId="1697894205" sldId="386"/>
            <ac:spMk id="4" creationId="{13CC20FD-BD4C-E279-029D-7A67B36E1C53}"/>
          </ac:spMkLst>
        </pc:spChg>
      </pc:sldChg>
      <pc:sldChg chg="modSp mod">
        <pc:chgData name="Nicholas Britten" userId="2f20e705-bacf-4b9b-a207-1b3cce1a988c" providerId="ADAL" clId="{A57C4DED-4BD4-4BE4-8C27-09349437B52C}" dt="2023-06-20T14:19:15.851" v="301" actId="27636"/>
        <pc:sldMkLst>
          <pc:docMk/>
          <pc:sldMk cId="2407666817" sldId="387"/>
        </pc:sldMkLst>
        <pc:spChg chg="mod">
          <ac:chgData name="Nicholas Britten" userId="2f20e705-bacf-4b9b-a207-1b3cce1a988c" providerId="ADAL" clId="{A57C4DED-4BD4-4BE4-8C27-09349437B52C}" dt="2023-06-20T14:19:15.851" v="301" actId="27636"/>
          <ac:spMkLst>
            <pc:docMk/>
            <pc:sldMk cId="2407666817" sldId="387"/>
            <ac:spMk id="4" creationId="{13CC20FD-BD4C-E279-029D-7A67B36E1C53}"/>
          </ac:spMkLst>
        </pc:spChg>
      </pc:sldChg>
      <pc:sldChg chg="modSp mod">
        <pc:chgData name="Nicholas Britten" userId="2f20e705-bacf-4b9b-a207-1b3cce1a988c" providerId="ADAL" clId="{A57C4DED-4BD4-4BE4-8C27-09349437B52C}" dt="2023-06-20T14:18:03.655" v="295" actId="20577"/>
        <pc:sldMkLst>
          <pc:docMk/>
          <pc:sldMk cId="2706456487" sldId="388"/>
        </pc:sldMkLst>
        <pc:spChg chg="mod">
          <ac:chgData name="Nicholas Britten" userId="2f20e705-bacf-4b9b-a207-1b3cce1a988c" providerId="ADAL" clId="{A57C4DED-4BD4-4BE4-8C27-09349437B52C}" dt="2023-06-20T14:18:03.655" v="295" actId="20577"/>
          <ac:spMkLst>
            <pc:docMk/>
            <pc:sldMk cId="2706456487" sldId="388"/>
            <ac:spMk id="3" creationId="{67750FB4-8C44-D34B-4B92-F36BC5F62EBE}"/>
          </ac:spMkLst>
        </pc:spChg>
        <pc:spChg chg="mod">
          <ac:chgData name="Nicholas Britten" userId="2f20e705-bacf-4b9b-a207-1b3cce1a988c" providerId="ADAL" clId="{A57C4DED-4BD4-4BE4-8C27-09349437B52C}" dt="2023-06-20T14:17:31.795" v="276" actId="403"/>
          <ac:spMkLst>
            <pc:docMk/>
            <pc:sldMk cId="2706456487" sldId="388"/>
            <ac:spMk id="4" creationId="{608FCA33-9436-4A3D-BDF3-37FE72396E08}"/>
          </ac:spMkLst>
        </pc:spChg>
      </pc:sldChg>
      <pc:sldChg chg="modSp mod">
        <pc:chgData name="Nicholas Britten" userId="2f20e705-bacf-4b9b-a207-1b3cce1a988c" providerId="ADAL" clId="{A57C4DED-4BD4-4BE4-8C27-09349437B52C}" dt="2023-06-20T14:29:23.726" v="393" actId="20577"/>
        <pc:sldMkLst>
          <pc:docMk/>
          <pc:sldMk cId="313715689" sldId="390"/>
        </pc:sldMkLst>
        <pc:spChg chg="mod">
          <ac:chgData name="Nicholas Britten" userId="2f20e705-bacf-4b9b-a207-1b3cce1a988c" providerId="ADAL" clId="{A57C4DED-4BD4-4BE4-8C27-09349437B52C}" dt="2023-06-20T14:29:23.726" v="393" actId="20577"/>
          <ac:spMkLst>
            <pc:docMk/>
            <pc:sldMk cId="313715689" sldId="390"/>
            <ac:spMk id="3" creationId="{AB8B06CA-12C9-A297-415D-0B467E1E6013}"/>
          </ac:spMkLst>
        </pc:spChg>
      </pc:sldChg>
      <pc:sldChg chg="addSp modSp mod">
        <pc:chgData name="Nicholas Britten" userId="2f20e705-bacf-4b9b-a207-1b3cce1a988c" providerId="ADAL" clId="{A57C4DED-4BD4-4BE4-8C27-09349437B52C}" dt="2023-06-20T14:28:51.567" v="389" actId="12789"/>
        <pc:sldMkLst>
          <pc:docMk/>
          <pc:sldMk cId="398743439" sldId="391"/>
        </pc:sldMkLst>
        <pc:spChg chg="mod">
          <ac:chgData name="Nicholas Britten" userId="2f20e705-bacf-4b9b-a207-1b3cce1a988c" providerId="ADAL" clId="{A57C4DED-4BD4-4BE4-8C27-09349437B52C}" dt="2023-06-20T14:27:39.115" v="344" actId="1076"/>
          <ac:spMkLst>
            <pc:docMk/>
            <pc:sldMk cId="398743439" sldId="391"/>
            <ac:spMk id="3" creationId="{9BD4DAEA-E998-76B5-3761-A61587231572}"/>
          </ac:spMkLst>
        </pc:spChg>
        <pc:spChg chg="mod">
          <ac:chgData name="Nicholas Britten" userId="2f20e705-bacf-4b9b-a207-1b3cce1a988c" providerId="ADAL" clId="{A57C4DED-4BD4-4BE4-8C27-09349437B52C}" dt="2023-06-20T14:19:37.929" v="302" actId="947"/>
          <ac:spMkLst>
            <pc:docMk/>
            <pc:sldMk cId="398743439" sldId="391"/>
            <ac:spMk id="4" creationId="{CB8228F5-7461-F06D-2B6B-17B2909AA138}"/>
          </ac:spMkLst>
        </pc:spChg>
        <pc:spChg chg="add mod">
          <ac:chgData name="Nicholas Britten" userId="2f20e705-bacf-4b9b-a207-1b3cce1a988c" providerId="ADAL" clId="{A57C4DED-4BD4-4BE4-8C27-09349437B52C}" dt="2023-06-20T14:23:21.167" v="325" actId="1076"/>
          <ac:spMkLst>
            <pc:docMk/>
            <pc:sldMk cId="398743439" sldId="391"/>
            <ac:spMk id="5" creationId="{014E0847-37E4-D449-BA9A-22A759EB45FF}"/>
          </ac:spMkLst>
        </pc:spChg>
        <pc:spChg chg="add mod">
          <ac:chgData name="Nicholas Britten" userId="2f20e705-bacf-4b9b-a207-1b3cce1a988c" providerId="ADAL" clId="{A57C4DED-4BD4-4BE4-8C27-09349437B52C}" dt="2023-06-20T14:27:06.745" v="331" actId="1076"/>
          <ac:spMkLst>
            <pc:docMk/>
            <pc:sldMk cId="398743439" sldId="391"/>
            <ac:spMk id="6" creationId="{F09FB64A-079C-C188-9B9F-09F8DB63D4A4}"/>
          </ac:spMkLst>
        </pc:spChg>
        <pc:spChg chg="add mod">
          <ac:chgData name="Nicholas Britten" userId="2f20e705-bacf-4b9b-a207-1b3cce1a988c" providerId="ADAL" clId="{A57C4DED-4BD4-4BE4-8C27-09349437B52C}" dt="2023-06-20T14:28:51.567" v="389" actId="12789"/>
          <ac:spMkLst>
            <pc:docMk/>
            <pc:sldMk cId="398743439" sldId="391"/>
            <ac:spMk id="7" creationId="{211578DF-D750-757F-7C9D-A1AB2294FB74}"/>
          </ac:spMkLst>
        </pc:spChg>
        <pc:spChg chg="add mod">
          <ac:chgData name="Nicholas Britten" userId="2f20e705-bacf-4b9b-a207-1b3cce1a988c" providerId="ADAL" clId="{A57C4DED-4BD4-4BE4-8C27-09349437B52C}" dt="2023-06-20T14:28:51.567" v="389" actId="12789"/>
          <ac:spMkLst>
            <pc:docMk/>
            <pc:sldMk cId="398743439" sldId="391"/>
            <ac:spMk id="8" creationId="{6E7A86F4-6A8D-F86B-90BB-9B86CB619FBF}"/>
          </ac:spMkLst>
        </pc:spChg>
        <pc:picChg chg="add mod">
          <ac:chgData name="Nicholas Britten" userId="2f20e705-bacf-4b9b-a207-1b3cce1a988c" providerId="ADAL" clId="{A57C4DED-4BD4-4BE4-8C27-09349437B52C}" dt="2023-06-20T14:23:08.487" v="322" actId="1076"/>
          <ac:picMkLst>
            <pc:docMk/>
            <pc:sldMk cId="398743439" sldId="391"/>
            <ac:picMk id="1026" creationId="{51B4C547-F625-736A-173F-5F3E578411EC}"/>
          </ac:picMkLst>
        </pc:picChg>
        <pc:picChg chg="add mod">
          <ac:chgData name="Nicholas Britten" userId="2f20e705-bacf-4b9b-a207-1b3cce1a988c" providerId="ADAL" clId="{A57C4DED-4BD4-4BE4-8C27-09349437B52C}" dt="2023-06-20T14:26:50.586" v="328" actId="1076"/>
          <ac:picMkLst>
            <pc:docMk/>
            <pc:sldMk cId="398743439" sldId="391"/>
            <ac:picMk id="1028" creationId="{E77A9879-2FC6-1B86-6D5D-FFBD3C30990C}"/>
          </ac:picMkLst>
        </pc:picChg>
      </pc:sldChg>
      <pc:sldChg chg="modSp mod">
        <pc:chgData name="Nicholas Britten" userId="2f20e705-bacf-4b9b-a207-1b3cce1a988c" providerId="ADAL" clId="{A57C4DED-4BD4-4BE4-8C27-09349437B52C}" dt="2023-06-20T14:33:58.873" v="478" actId="1076"/>
        <pc:sldMkLst>
          <pc:docMk/>
          <pc:sldMk cId="3317298206" sldId="392"/>
        </pc:sldMkLst>
        <pc:spChg chg="mod">
          <ac:chgData name="Nicholas Britten" userId="2f20e705-bacf-4b9b-a207-1b3cce1a988c" providerId="ADAL" clId="{A57C4DED-4BD4-4BE4-8C27-09349437B52C}" dt="2023-06-20T14:33:55.107" v="477" actId="15"/>
          <ac:spMkLst>
            <pc:docMk/>
            <pc:sldMk cId="3317298206" sldId="392"/>
            <ac:spMk id="10" creationId="{CD082407-B90E-F88E-02F9-6E42E7636450}"/>
          </ac:spMkLst>
        </pc:spChg>
        <pc:picChg chg="mod">
          <ac:chgData name="Nicholas Britten" userId="2f20e705-bacf-4b9b-a207-1b3cce1a988c" providerId="ADAL" clId="{A57C4DED-4BD4-4BE4-8C27-09349437B52C}" dt="2023-06-20T14:33:58.873" v="478" actId="1076"/>
          <ac:picMkLst>
            <pc:docMk/>
            <pc:sldMk cId="3317298206" sldId="392"/>
            <ac:picMk id="5" creationId="{F74DF4D4-1641-6C83-4A93-42C645889F56}"/>
          </ac:picMkLst>
        </pc:picChg>
      </pc:sldChg>
      <pc:sldChg chg="modSp mod">
        <pc:chgData name="Nicholas Britten" userId="2f20e705-bacf-4b9b-a207-1b3cce1a988c" providerId="ADAL" clId="{A57C4DED-4BD4-4BE4-8C27-09349437B52C}" dt="2023-06-20T14:35:09.940" v="628" actId="20577"/>
        <pc:sldMkLst>
          <pc:docMk/>
          <pc:sldMk cId="2839843984" sldId="393"/>
        </pc:sldMkLst>
        <pc:spChg chg="mod">
          <ac:chgData name="Nicholas Britten" userId="2f20e705-bacf-4b9b-a207-1b3cce1a988c" providerId="ADAL" clId="{A57C4DED-4BD4-4BE4-8C27-09349437B52C}" dt="2023-06-20T14:35:09.940" v="628" actId="20577"/>
          <ac:spMkLst>
            <pc:docMk/>
            <pc:sldMk cId="2839843984" sldId="393"/>
            <ac:spMk id="3" creationId="{0AD92388-CEF1-5BCF-3E55-A93404CC614C}"/>
          </ac:spMkLst>
        </pc:spChg>
      </pc:sldChg>
      <pc:sldChg chg="modSp mod">
        <pc:chgData name="Nicholas Britten" userId="2f20e705-bacf-4b9b-a207-1b3cce1a988c" providerId="ADAL" clId="{A57C4DED-4BD4-4BE4-8C27-09349437B52C}" dt="2023-06-20T14:45:49.178" v="697" actId="20577"/>
        <pc:sldMkLst>
          <pc:docMk/>
          <pc:sldMk cId="553029671" sldId="401"/>
        </pc:sldMkLst>
        <pc:spChg chg="mod">
          <ac:chgData name="Nicholas Britten" userId="2f20e705-bacf-4b9b-a207-1b3cce1a988c" providerId="ADAL" clId="{A57C4DED-4BD4-4BE4-8C27-09349437B52C}" dt="2023-06-20T14:45:49.178" v="697" actId="20577"/>
          <ac:spMkLst>
            <pc:docMk/>
            <pc:sldMk cId="553029671" sldId="401"/>
            <ac:spMk id="4" creationId="{2A8FA036-7E36-46E2-1DBC-2F19EE86C6D9}"/>
          </ac:spMkLst>
        </pc:spChg>
      </pc:sldChg>
      <pc:sldChg chg="addSp delSp modSp mod modClrScheme chgLayout">
        <pc:chgData name="Nicholas Britten" userId="2f20e705-bacf-4b9b-a207-1b3cce1a988c" providerId="ADAL" clId="{A57C4DED-4BD4-4BE4-8C27-09349437B52C}" dt="2023-06-20T14:44:18.263" v="659" actId="1076"/>
        <pc:sldMkLst>
          <pc:docMk/>
          <pc:sldMk cId="4216741432" sldId="402"/>
        </pc:sldMkLst>
        <pc:spChg chg="mod ord">
          <ac:chgData name="Nicholas Britten" userId="2f20e705-bacf-4b9b-a207-1b3cce1a988c" providerId="ADAL" clId="{A57C4DED-4BD4-4BE4-8C27-09349437B52C}" dt="2023-06-20T14:43:20.111" v="642" actId="700"/>
          <ac:spMkLst>
            <pc:docMk/>
            <pc:sldMk cId="4216741432" sldId="402"/>
            <ac:spMk id="2" creationId="{0644BDB7-0953-C50E-7EC1-F7C1191AFE81}"/>
          </ac:spMkLst>
        </pc:spChg>
        <pc:spChg chg="del mod">
          <ac:chgData name="Nicholas Britten" userId="2f20e705-bacf-4b9b-a207-1b3cce1a988c" providerId="ADAL" clId="{A57C4DED-4BD4-4BE4-8C27-09349437B52C}" dt="2023-06-20T14:42:41.029" v="631"/>
          <ac:spMkLst>
            <pc:docMk/>
            <pc:sldMk cId="4216741432" sldId="402"/>
            <ac:spMk id="3" creationId="{0637F5DA-F6F3-D35D-D6AA-83F274A8DA98}"/>
          </ac:spMkLst>
        </pc:spChg>
        <pc:spChg chg="mod ord">
          <ac:chgData name="Nicholas Britten" userId="2f20e705-bacf-4b9b-a207-1b3cce1a988c" providerId="ADAL" clId="{A57C4DED-4BD4-4BE4-8C27-09349437B52C}" dt="2023-06-20T14:43:20.111" v="642" actId="700"/>
          <ac:spMkLst>
            <pc:docMk/>
            <pc:sldMk cId="4216741432" sldId="402"/>
            <ac:spMk id="4" creationId="{012B70D8-7EC1-EC59-F0D2-8A38AAFB8C64}"/>
          </ac:spMkLst>
        </pc:spChg>
        <pc:spChg chg="add del mod">
          <ac:chgData name="Nicholas Britten" userId="2f20e705-bacf-4b9b-a207-1b3cce1a988c" providerId="ADAL" clId="{A57C4DED-4BD4-4BE4-8C27-09349437B52C}" dt="2023-06-20T14:42:53.520" v="635" actId="21"/>
          <ac:spMkLst>
            <pc:docMk/>
            <pc:sldMk cId="4216741432" sldId="402"/>
            <ac:spMk id="7" creationId="{BCDA9EA8-F55C-E6EF-F9BB-ECFE3C1F1A3C}"/>
          </ac:spMkLst>
        </pc:spChg>
        <pc:spChg chg="add del mod ord">
          <ac:chgData name="Nicholas Britten" userId="2f20e705-bacf-4b9b-a207-1b3cce1a988c" providerId="ADAL" clId="{A57C4DED-4BD4-4BE4-8C27-09349437B52C}" dt="2023-06-20T14:43:26.257" v="643" actId="478"/>
          <ac:spMkLst>
            <pc:docMk/>
            <pc:sldMk cId="4216741432" sldId="402"/>
            <ac:spMk id="8" creationId="{A67CD1F5-1584-A59E-A4A5-908637C44FFD}"/>
          </ac:spMkLst>
        </pc:spChg>
        <pc:spChg chg="add mod ord">
          <ac:chgData name="Nicholas Britten" userId="2f20e705-bacf-4b9b-a207-1b3cce1a988c" providerId="ADAL" clId="{A57C4DED-4BD4-4BE4-8C27-09349437B52C}" dt="2023-06-20T14:43:20.111" v="642" actId="700"/>
          <ac:spMkLst>
            <pc:docMk/>
            <pc:sldMk cId="4216741432" sldId="402"/>
            <ac:spMk id="9" creationId="{895DE752-930B-25C6-E9A6-7DB40404EEC1}"/>
          </ac:spMkLst>
        </pc:spChg>
        <pc:spChg chg="add mod">
          <ac:chgData name="Nicholas Britten" userId="2f20e705-bacf-4b9b-a207-1b3cce1a988c" providerId="ADAL" clId="{A57C4DED-4BD4-4BE4-8C27-09349437B52C}" dt="2023-06-20T14:44:11.266" v="658" actId="20577"/>
          <ac:spMkLst>
            <pc:docMk/>
            <pc:sldMk cId="4216741432" sldId="402"/>
            <ac:spMk id="10" creationId="{0567E2E1-F816-7A12-2E48-48D98D2ED6B0}"/>
          </ac:spMkLst>
        </pc:spChg>
        <pc:picChg chg="add del mod ord">
          <ac:chgData name="Nicholas Britten" userId="2f20e705-bacf-4b9b-a207-1b3cce1a988c" providerId="ADAL" clId="{A57C4DED-4BD4-4BE4-8C27-09349437B52C}" dt="2023-06-20T14:44:18.263" v="659" actId="1076"/>
          <ac:picMkLst>
            <pc:docMk/>
            <pc:sldMk cId="4216741432" sldId="402"/>
            <ac:picMk id="5" creationId="{66681C79-9AFE-5159-FA62-B670E50A3DC5}"/>
          </ac:picMkLst>
        </pc:picChg>
      </pc:sldChg>
      <pc:sldChg chg="modSp mod">
        <pc:chgData name="Nicholas Britten" userId="2f20e705-bacf-4b9b-a207-1b3cce1a988c" providerId="ADAL" clId="{A57C4DED-4BD4-4BE4-8C27-09349437B52C}" dt="2023-06-20T14:48:28.131" v="808" actId="20577"/>
        <pc:sldMkLst>
          <pc:docMk/>
          <pc:sldMk cId="1258429708" sldId="404"/>
        </pc:sldMkLst>
        <pc:spChg chg="mod">
          <ac:chgData name="Nicholas Britten" userId="2f20e705-bacf-4b9b-a207-1b3cce1a988c" providerId="ADAL" clId="{A57C4DED-4BD4-4BE4-8C27-09349437B52C}" dt="2023-06-20T14:48:28.131" v="808" actId="20577"/>
          <ac:spMkLst>
            <pc:docMk/>
            <pc:sldMk cId="1258429708" sldId="404"/>
            <ac:spMk id="3" creationId="{18C62804-BDCB-50D1-0E5E-7334C3B4BFAC}"/>
          </ac:spMkLst>
        </pc:spChg>
      </pc:sldChg>
      <pc:sldChg chg="modSp mod">
        <pc:chgData name="Nicholas Britten" userId="2f20e705-bacf-4b9b-a207-1b3cce1a988c" providerId="ADAL" clId="{A57C4DED-4BD4-4BE4-8C27-09349437B52C}" dt="2023-06-20T14:46:59.501" v="730" actId="20577"/>
        <pc:sldMkLst>
          <pc:docMk/>
          <pc:sldMk cId="332410682" sldId="405"/>
        </pc:sldMkLst>
        <pc:spChg chg="mod">
          <ac:chgData name="Nicholas Britten" userId="2f20e705-bacf-4b9b-a207-1b3cce1a988c" providerId="ADAL" clId="{A57C4DED-4BD4-4BE4-8C27-09349437B52C}" dt="2023-06-20T14:46:59.501" v="730" actId="20577"/>
          <ac:spMkLst>
            <pc:docMk/>
            <pc:sldMk cId="332410682" sldId="405"/>
            <ac:spMk id="3" creationId="{2F6B27C2-0705-60F5-7255-B0184D7621C9}"/>
          </ac:spMkLst>
        </pc:spChg>
        <pc:spChg chg="mod">
          <ac:chgData name="Nicholas Britten" userId="2f20e705-bacf-4b9b-a207-1b3cce1a988c" providerId="ADAL" clId="{A57C4DED-4BD4-4BE4-8C27-09349437B52C}" dt="2023-06-20T14:46:08.705" v="707" actId="20577"/>
          <ac:spMkLst>
            <pc:docMk/>
            <pc:sldMk cId="332410682" sldId="405"/>
            <ac:spMk id="4" creationId="{A78CA998-236B-F91A-01F3-4196A6B22AEB}"/>
          </ac:spMkLst>
        </pc:spChg>
      </pc:sldChg>
      <pc:sldChg chg="addSp delSp modSp add mod">
        <pc:chgData name="Nicholas Britten" userId="2f20e705-bacf-4b9b-a207-1b3cce1a988c" providerId="ADAL" clId="{A57C4DED-4BD4-4BE4-8C27-09349437B52C}" dt="2023-06-20T14:45:28.410" v="684" actId="20577"/>
        <pc:sldMkLst>
          <pc:docMk/>
          <pc:sldMk cId="1394525051" sldId="406"/>
        </pc:sldMkLst>
        <pc:spChg chg="mod">
          <ac:chgData name="Nicholas Britten" userId="2f20e705-bacf-4b9b-a207-1b3cce1a988c" providerId="ADAL" clId="{A57C4DED-4BD4-4BE4-8C27-09349437B52C}" dt="2023-06-20T14:45:28.410" v="684" actId="20577"/>
          <ac:spMkLst>
            <pc:docMk/>
            <pc:sldMk cId="1394525051" sldId="406"/>
            <ac:spMk id="4" creationId="{012B70D8-7EC1-EC59-F0D2-8A38AAFB8C64}"/>
          </ac:spMkLst>
        </pc:spChg>
        <pc:spChg chg="add del mod">
          <ac:chgData name="Nicholas Britten" userId="2f20e705-bacf-4b9b-a207-1b3cce1a988c" providerId="ADAL" clId="{A57C4DED-4BD4-4BE4-8C27-09349437B52C}" dt="2023-06-20T14:44:38.658" v="662" actId="478"/>
          <ac:spMkLst>
            <pc:docMk/>
            <pc:sldMk cId="1394525051" sldId="406"/>
            <ac:spMk id="6" creationId="{0660780F-C6F4-5031-E45D-55FCD3C0303A}"/>
          </ac:spMkLst>
        </pc:spChg>
        <pc:spChg chg="del">
          <ac:chgData name="Nicholas Britten" userId="2f20e705-bacf-4b9b-a207-1b3cce1a988c" providerId="ADAL" clId="{A57C4DED-4BD4-4BE4-8C27-09349437B52C}" dt="2023-06-20T14:44:41.058" v="663" actId="478"/>
          <ac:spMkLst>
            <pc:docMk/>
            <pc:sldMk cId="1394525051" sldId="406"/>
            <ac:spMk id="9" creationId="{895DE752-930B-25C6-E9A6-7DB40404EEC1}"/>
          </ac:spMkLst>
        </pc:spChg>
        <pc:spChg chg="mod">
          <ac:chgData name="Nicholas Britten" userId="2f20e705-bacf-4b9b-a207-1b3cce1a988c" providerId="ADAL" clId="{A57C4DED-4BD4-4BE4-8C27-09349437B52C}" dt="2023-06-20T14:45:14.691" v="670" actId="20577"/>
          <ac:spMkLst>
            <pc:docMk/>
            <pc:sldMk cId="1394525051" sldId="406"/>
            <ac:spMk id="10" creationId="{0567E2E1-F816-7A12-2E48-48D98D2ED6B0}"/>
          </ac:spMkLst>
        </pc:spChg>
        <pc:picChg chg="del">
          <ac:chgData name="Nicholas Britten" userId="2f20e705-bacf-4b9b-a207-1b3cce1a988c" providerId="ADAL" clId="{A57C4DED-4BD4-4BE4-8C27-09349437B52C}" dt="2023-06-20T14:44:32.354" v="661" actId="478"/>
          <ac:picMkLst>
            <pc:docMk/>
            <pc:sldMk cId="1394525051" sldId="406"/>
            <ac:picMk id="5" creationId="{66681C79-9AFE-5159-FA62-B670E50A3DC5}"/>
          </ac:picMkLst>
        </pc:picChg>
        <pc:picChg chg="add mod">
          <ac:chgData name="Nicholas Britten" userId="2f20e705-bacf-4b9b-a207-1b3cce1a988c" providerId="ADAL" clId="{A57C4DED-4BD4-4BE4-8C27-09349437B52C}" dt="2023-06-20T14:44:45.277" v="665" actId="1076"/>
          <ac:picMkLst>
            <pc:docMk/>
            <pc:sldMk cId="1394525051" sldId="406"/>
            <ac:picMk id="7" creationId="{2A4CB0FC-59A1-1F16-C37E-1ED17A6BD867}"/>
          </ac:picMkLst>
        </pc:picChg>
      </pc:sldChg>
      <pc:sldChg chg="modSp add mod">
        <pc:chgData name="Nicholas Britten" userId="2f20e705-bacf-4b9b-a207-1b3cce1a988c" providerId="ADAL" clId="{A57C4DED-4BD4-4BE4-8C27-09349437B52C}" dt="2023-06-20T14:47:19.306" v="735" actId="20577"/>
        <pc:sldMkLst>
          <pc:docMk/>
          <pc:sldMk cId="3719836603" sldId="407"/>
        </pc:sldMkLst>
        <pc:spChg chg="mod">
          <ac:chgData name="Nicholas Britten" userId="2f20e705-bacf-4b9b-a207-1b3cce1a988c" providerId="ADAL" clId="{A57C4DED-4BD4-4BE4-8C27-09349437B52C}" dt="2023-06-20T14:47:19.306" v="735" actId="20577"/>
          <ac:spMkLst>
            <pc:docMk/>
            <pc:sldMk cId="3719836603" sldId="407"/>
            <ac:spMk id="3" creationId="{2F6B27C2-0705-60F5-7255-B0184D7621C9}"/>
          </ac:spMkLst>
        </pc:spChg>
      </pc:sldChg>
      <pc:sldChg chg="modSp add mod">
        <pc:chgData name="Nicholas Britten" userId="2f20e705-bacf-4b9b-a207-1b3cce1a988c" providerId="ADAL" clId="{A57C4DED-4BD4-4BE4-8C27-09349437B52C}" dt="2023-06-20T14:49:46.657" v="857" actId="27636"/>
        <pc:sldMkLst>
          <pc:docMk/>
          <pc:sldMk cId="1259007867" sldId="408"/>
        </pc:sldMkLst>
        <pc:spChg chg="mod">
          <ac:chgData name="Nicholas Britten" userId="2f20e705-bacf-4b9b-a207-1b3cce1a988c" providerId="ADAL" clId="{A57C4DED-4BD4-4BE4-8C27-09349437B52C}" dt="2023-06-20T14:49:46.657" v="857" actId="27636"/>
          <ac:spMkLst>
            <pc:docMk/>
            <pc:sldMk cId="1259007867" sldId="408"/>
            <ac:spMk id="3" creationId="{2F6B27C2-0705-60F5-7255-B0184D7621C9}"/>
          </ac:spMkLst>
        </pc:spChg>
        <pc:spChg chg="mod">
          <ac:chgData name="Nicholas Britten" userId="2f20e705-bacf-4b9b-a207-1b3cce1a988c" providerId="ADAL" clId="{A57C4DED-4BD4-4BE4-8C27-09349437B52C}" dt="2023-06-20T14:49:19.936" v="846" actId="20577"/>
          <ac:spMkLst>
            <pc:docMk/>
            <pc:sldMk cId="1259007867" sldId="408"/>
            <ac:spMk id="4" creationId="{A78CA998-236B-F91A-01F3-4196A6B22AEB}"/>
          </ac:spMkLst>
        </pc:spChg>
      </pc:sldChg>
      <pc:sldChg chg="add del">
        <pc:chgData name="Nicholas Britten" userId="2f20e705-bacf-4b9b-a207-1b3cce1a988c" providerId="ADAL" clId="{A57C4DED-4BD4-4BE4-8C27-09349437B52C}" dt="2023-06-20T14:48:35.528" v="809" actId="47"/>
        <pc:sldMkLst>
          <pc:docMk/>
          <pc:sldMk cId="3473472807" sldId="408"/>
        </pc:sldMkLst>
      </pc:sldChg>
      <pc:sldChg chg="modSp new mod">
        <pc:chgData name="Nicholas Britten" userId="2f20e705-bacf-4b9b-a207-1b3cce1a988c" providerId="ADAL" clId="{A57C4DED-4BD4-4BE4-8C27-09349437B52C}" dt="2023-06-20T14:50:10.961" v="888" actId="20577"/>
        <pc:sldMkLst>
          <pc:docMk/>
          <pc:sldMk cId="2759100747" sldId="409"/>
        </pc:sldMkLst>
        <pc:spChg chg="mod">
          <ac:chgData name="Nicholas Britten" userId="2f20e705-bacf-4b9b-a207-1b3cce1a988c" providerId="ADAL" clId="{A57C4DED-4BD4-4BE4-8C27-09349437B52C}" dt="2023-06-20T14:50:10.961" v="888" actId="20577"/>
          <ac:spMkLst>
            <pc:docMk/>
            <pc:sldMk cId="2759100747" sldId="409"/>
            <ac:spMk id="3" creationId="{6D6704C1-A9DF-789F-A568-ABA12C7050F5}"/>
          </ac:spMkLst>
        </pc:spChg>
      </pc:sldChg>
      <pc:sldMasterChg chg="del delSldLayout">
        <pc:chgData name="Nicholas Britten" userId="2f20e705-bacf-4b9b-a207-1b3cce1a988c" providerId="ADAL" clId="{A57C4DED-4BD4-4BE4-8C27-09349437B52C}" dt="2023-06-20T14:32:27.107" v="442" actId="700"/>
        <pc:sldMasterMkLst>
          <pc:docMk/>
          <pc:sldMasterMk cId="1795272365" sldId="2147483648"/>
        </pc:sldMasterMkLst>
        <pc:sldLayoutChg chg="del">
          <pc:chgData name="Nicholas Britten" userId="2f20e705-bacf-4b9b-a207-1b3cce1a988c" providerId="ADAL" clId="{A57C4DED-4BD4-4BE4-8C27-09349437B52C}" dt="2023-06-20T14:32:27.107" v="442" actId="700"/>
          <pc:sldLayoutMkLst>
            <pc:docMk/>
            <pc:sldMasterMk cId="1795272365" sldId="2147483648"/>
            <pc:sldLayoutMk cId="1239730551" sldId="2147483649"/>
          </pc:sldLayoutMkLst>
        </pc:sldLayoutChg>
        <pc:sldLayoutChg chg="del">
          <pc:chgData name="Nicholas Britten" userId="2f20e705-bacf-4b9b-a207-1b3cce1a988c" providerId="ADAL" clId="{A57C4DED-4BD4-4BE4-8C27-09349437B52C}" dt="2023-06-20T14:32:27.107" v="442" actId="700"/>
          <pc:sldLayoutMkLst>
            <pc:docMk/>
            <pc:sldMasterMk cId="1795272365" sldId="2147483648"/>
            <pc:sldLayoutMk cId="3035466062" sldId="2147483650"/>
          </pc:sldLayoutMkLst>
        </pc:sldLayoutChg>
        <pc:sldLayoutChg chg="del">
          <pc:chgData name="Nicholas Britten" userId="2f20e705-bacf-4b9b-a207-1b3cce1a988c" providerId="ADAL" clId="{A57C4DED-4BD4-4BE4-8C27-09349437B52C}" dt="2023-06-20T14:32:27.107" v="442" actId="700"/>
          <pc:sldLayoutMkLst>
            <pc:docMk/>
            <pc:sldMasterMk cId="1795272365" sldId="2147483648"/>
            <pc:sldLayoutMk cId="825625431" sldId="2147483651"/>
          </pc:sldLayoutMkLst>
        </pc:sldLayoutChg>
        <pc:sldLayoutChg chg="del">
          <pc:chgData name="Nicholas Britten" userId="2f20e705-bacf-4b9b-a207-1b3cce1a988c" providerId="ADAL" clId="{A57C4DED-4BD4-4BE4-8C27-09349437B52C}" dt="2023-06-20T14:32:27.107" v="442" actId="700"/>
          <pc:sldLayoutMkLst>
            <pc:docMk/>
            <pc:sldMasterMk cId="1795272365" sldId="2147483648"/>
            <pc:sldLayoutMk cId="2194624599" sldId="2147483652"/>
          </pc:sldLayoutMkLst>
        </pc:sldLayoutChg>
        <pc:sldLayoutChg chg="del">
          <pc:chgData name="Nicholas Britten" userId="2f20e705-bacf-4b9b-a207-1b3cce1a988c" providerId="ADAL" clId="{A57C4DED-4BD4-4BE4-8C27-09349437B52C}" dt="2023-06-20T14:32:27.107" v="442" actId="700"/>
          <pc:sldLayoutMkLst>
            <pc:docMk/>
            <pc:sldMasterMk cId="1795272365" sldId="2147483648"/>
            <pc:sldLayoutMk cId="2962758320" sldId="2147483653"/>
          </pc:sldLayoutMkLst>
        </pc:sldLayoutChg>
        <pc:sldLayoutChg chg="del">
          <pc:chgData name="Nicholas Britten" userId="2f20e705-bacf-4b9b-a207-1b3cce1a988c" providerId="ADAL" clId="{A57C4DED-4BD4-4BE4-8C27-09349437B52C}" dt="2023-06-20T14:32:27.107" v="442" actId="700"/>
          <pc:sldLayoutMkLst>
            <pc:docMk/>
            <pc:sldMasterMk cId="1795272365" sldId="2147483648"/>
            <pc:sldLayoutMk cId="3253516099" sldId="2147483654"/>
          </pc:sldLayoutMkLst>
        </pc:sldLayoutChg>
        <pc:sldLayoutChg chg="del">
          <pc:chgData name="Nicholas Britten" userId="2f20e705-bacf-4b9b-a207-1b3cce1a988c" providerId="ADAL" clId="{A57C4DED-4BD4-4BE4-8C27-09349437B52C}" dt="2023-06-20T14:32:27.107" v="442" actId="700"/>
          <pc:sldLayoutMkLst>
            <pc:docMk/>
            <pc:sldMasterMk cId="1795272365" sldId="2147483648"/>
            <pc:sldLayoutMk cId="1460240668" sldId="2147483655"/>
          </pc:sldLayoutMkLst>
        </pc:sldLayoutChg>
        <pc:sldLayoutChg chg="del">
          <pc:chgData name="Nicholas Britten" userId="2f20e705-bacf-4b9b-a207-1b3cce1a988c" providerId="ADAL" clId="{A57C4DED-4BD4-4BE4-8C27-09349437B52C}" dt="2023-06-20T14:32:27.107" v="442" actId="700"/>
          <pc:sldLayoutMkLst>
            <pc:docMk/>
            <pc:sldMasterMk cId="1795272365" sldId="2147483648"/>
            <pc:sldLayoutMk cId="2944874134" sldId="2147483656"/>
          </pc:sldLayoutMkLst>
        </pc:sldLayoutChg>
        <pc:sldLayoutChg chg="del">
          <pc:chgData name="Nicholas Britten" userId="2f20e705-bacf-4b9b-a207-1b3cce1a988c" providerId="ADAL" clId="{A57C4DED-4BD4-4BE4-8C27-09349437B52C}" dt="2023-06-20T14:32:27.107" v="442" actId="700"/>
          <pc:sldLayoutMkLst>
            <pc:docMk/>
            <pc:sldMasterMk cId="1795272365" sldId="2147483648"/>
            <pc:sldLayoutMk cId="4225808927" sldId="2147483657"/>
          </pc:sldLayoutMkLst>
        </pc:sldLayoutChg>
        <pc:sldLayoutChg chg="del">
          <pc:chgData name="Nicholas Britten" userId="2f20e705-bacf-4b9b-a207-1b3cce1a988c" providerId="ADAL" clId="{A57C4DED-4BD4-4BE4-8C27-09349437B52C}" dt="2023-06-20T14:32:27.107" v="442" actId="700"/>
          <pc:sldLayoutMkLst>
            <pc:docMk/>
            <pc:sldMasterMk cId="1795272365" sldId="2147483648"/>
            <pc:sldLayoutMk cId="2888806939" sldId="2147483658"/>
          </pc:sldLayoutMkLst>
        </pc:sldLayoutChg>
        <pc:sldLayoutChg chg="del">
          <pc:chgData name="Nicholas Britten" userId="2f20e705-bacf-4b9b-a207-1b3cce1a988c" providerId="ADAL" clId="{A57C4DED-4BD4-4BE4-8C27-09349437B52C}" dt="2023-06-20T14:32:27.107" v="442" actId="700"/>
          <pc:sldLayoutMkLst>
            <pc:docMk/>
            <pc:sldMasterMk cId="1795272365" sldId="2147483648"/>
            <pc:sldLayoutMk cId="4006065499" sldId="2147483659"/>
          </pc:sldLayoutMkLst>
        </pc:sldLayoutChg>
        <pc:sldLayoutChg chg="del">
          <pc:chgData name="Nicholas Britten" userId="2f20e705-bacf-4b9b-a207-1b3cce1a988c" providerId="ADAL" clId="{A57C4DED-4BD4-4BE4-8C27-09349437B52C}" dt="2023-06-20T14:32:27.107" v="442" actId="700"/>
          <pc:sldLayoutMkLst>
            <pc:docMk/>
            <pc:sldMasterMk cId="1795272365" sldId="2147483648"/>
            <pc:sldLayoutMk cId="3485571132" sldId="2147483660"/>
          </pc:sldLayoutMkLst>
        </pc:sldLayoutChg>
        <pc:sldLayoutChg chg="del">
          <pc:chgData name="Nicholas Britten" userId="2f20e705-bacf-4b9b-a207-1b3cce1a988c" providerId="ADAL" clId="{A57C4DED-4BD4-4BE4-8C27-09349437B52C}" dt="2023-06-20T14:32:27.107" v="442" actId="700"/>
          <pc:sldLayoutMkLst>
            <pc:docMk/>
            <pc:sldMasterMk cId="1795272365" sldId="2147483648"/>
            <pc:sldLayoutMk cId="129461776" sldId="2147483661"/>
          </pc:sldLayoutMkLst>
        </pc:sldLayoutChg>
      </pc:sldMasterChg>
    </pc:docChg>
  </pc:docChgLst>
  <pc:docChgLst>
    <pc:chgData name="Nicholas Britten" userId="2f20e705-bacf-4b9b-a207-1b3cce1a988c" providerId="ADAL" clId="{70ECA300-F32C-4685-8BBF-F7FE38028182}"/>
    <pc:docChg chg="undo custSel addSld modSld">
      <pc:chgData name="Nicholas Britten" userId="2f20e705-bacf-4b9b-a207-1b3cce1a988c" providerId="ADAL" clId="{70ECA300-F32C-4685-8BBF-F7FE38028182}" dt="2023-02-21T14:29:39.445" v="325" actId="27636"/>
      <pc:docMkLst>
        <pc:docMk/>
      </pc:docMkLst>
      <pc:sldChg chg="modSp mod">
        <pc:chgData name="Nicholas Britten" userId="2f20e705-bacf-4b9b-a207-1b3cce1a988c" providerId="ADAL" clId="{70ECA300-F32C-4685-8BBF-F7FE38028182}" dt="2023-02-21T14:20:39.867" v="9" actId="20577"/>
        <pc:sldMkLst>
          <pc:docMk/>
          <pc:sldMk cId="1817825019" sldId="285"/>
        </pc:sldMkLst>
        <pc:spChg chg="mod">
          <ac:chgData name="Nicholas Britten" userId="2f20e705-bacf-4b9b-a207-1b3cce1a988c" providerId="ADAL" clId="{70ECA300-F32C-4685-8BBF-F7FE38028182}" dt="2023-02-21T14:20:39.867" v="9" actId="20577"/>
          <ac:spMkLst>
            <pc:docMk/>
            <pc:sldMk cId="1817825019" sldId="285"/>
            <ac:spMk id="4" creationId="{51FC624F-04BC-5007-C7C8-6F6E403E629D}"/>
          </ac:spMkLst>
        </pc:spChg>
      </pc:sldChg>
      <pc:sldChg chg="addSp delSp modSp new mod modClrScheme chgLayout">
        <pc:chgData name="Nicholas Britten" userId="2f20e705-bacf-4b9b-a207-1b3cce1a988c" providerId="ADAL" clId="{70ECA300-F32C-4685-8BBF-F7FE38028182}" dt="2023-02-21T14:23:00.940" v="79" actId="403"/>
        <pc:sldMkLst>
          <pc:docMk/>
          <pc:sldMk cId="4038284371" sldId="397"/>
        </pc:sldMkLst>
        <pc:spChg chg="mod ord">
          <ac:chgData name="Nicholas Britten" userId="2f20e705-bacf-4b9b-a207-1b3cce1a988c" providerId="ADAL" clId="{70ECA300-F32C-4685-8BBF-F7FE38028182}" dt="2023-02-21T14:21:26.933" v="11" actId="700"/>
          <ac:spMkLst>
            <pc:docMk/>
            <pc:sldMk cId="4038284371" sldId="397"/>
            <ac:spMk id="2" creationId="{407576AC-52DD-4374-96F4-8EBC5EFA41E9}"/>
          </ac:spMkLst>
        </pc:spChg>
        <pc:spChg chg="del mod ord">
          <ac:chgData name="Nicholas Britten" userId="2f20e705-bacf-4b9b-a207-1b3cce1a988c" providerId="ADAL" clId="{70ECA300-F32C-4685-8BBF-F7FE38028182}" dt="2023-02-21T14:21:26.933" v="11" actId="700"/>
          <ac:spMkLst>
            <pc:docMk/>
            <pc:sldMk cId="4038284371" sldId="397"/>
            <ac:spMk id="3" creationId="{973E9C9B-6BC4-FBD7-1F8A-6B14CDC4A1C7}"/>
          </ac:spMkLst>
        </pc:spChg>
        <pc:spChg chg="del mod ord">
          <ac:chgData name="Nicholas Britten" userId="2f20e705-bacf-4b9b-a207-1b3cce1a988c" providerId="ADAL" clId="{70ECA300-F32C-4685-8BBF-F7FE38028182}" dt="2023-02-21T14:21:26.933" v="11" actId="700"/>
          <ac:spMkLst>
            <pc:docMk/>
            <pc:sldMk cId="4038284371" sldId="397"/>
            <ac:spMk id="4" creationId="{B22D004C-82B9-B48A-B4D9-0434FA2A3DAA}"/>
          </ac:spMkLst>
        </pc:spChg>
        <pc:spChg chg="add mod ord">
          <ac:chgData name="Nicholas Britten" userId="2f20e705-bacf-4b9b-a207-1b3cce1a988c" providerId="ADAL" clId="{70ECA300-F32C-4685-8BBF-F7FE38028182}" dt="2023-02-21T14:23:00.940" v="79" actId="403"/>
          <ac:spMkLst>
            <pc:docMk/>
            <pc:sldMk cId="4038284371" sldId="397"/>
            <ac:spMk id="5" creationId="{766A7731-A01E-5DC9-8E8E-420FE820DA92}"/>
          </ac:spMkLst>
        </pc:spChg>
        <pc:spChg chg="add mod ord">
          <ac:chgData name="Nicholas Britten" userId="2f20e705-bacf-4b9b-a207-1b3cce1a988c" providerId="ADAL" clId="{70ECA300-F32C-4685-8BBF-F7FE38028182}" dt="2023-02-21T14:22:22.972" v="68" actId="20577"/>
          <ac:spMkLst>
            <pc:docMk/>
            <pc:sldMk cId="4038284371" sldId="397"/>
            <ac:spMk id="6" creationId="{B70CDDE4-0641-7F1D-2750-BFF01140FE8A}"/>
          </ac:spMkLst>
        </pc:spChg>
      </pc:sldChg>
      <pc:sldChg chg="addSp modSp new mod">
        <pc:chgData name="Nicholas Britten" userId="2f20e705-bacf-4b9b-a207-1b3cce1a988c" providerId="ADAL" clId="{70ECA300-F32C-4685-8BBF-F7FE38028182}" dt="2023-02-21T14:23:45.686" v="112" actId="1076"/>
        <pc:sldMkLst>
          <pc:docMk/>
          <pc:sldMk cId="2657681387" sldId="398"/>
        </pc:sldMkLst>
        <pc:spChg chg="mod">
          <ac:chgData name="Nicholas Britten" userId="2f20e705-bacf-4b9b-a207-1b3cce1a988c" providerId="ADAL" clId="{70ECA300-F32C-4685-8BBF-F7FE38028182}" dt="2023-02-21T14:23:32.858" v="109" actId="20577"/>
          <ac:spMkLst>
            <pc:docMk/>
            <pc:sldMk cId="2657681387" sldId="398"/>
            <ac:spMk id="3" creationId="{389BE8F9-C3D1-7D5D-DF2C-1B5454FF6B15}"/>
          </ac:spMkLst>
        </pc:spChg>
        <pc:spChg chg="mod">
          <ac:chgData name="Nicholas Britten" userId="2f20e705-bacf-4b9b-a207-1b3cce1a988c" providerId="ADAL" clId="{70ECA300-F32C-4685-8BBF-F7FE38028182}" dt="2023-02-21T14:23:19.515" v="107" actId="20577"/>
          <ac:spMkLst>
            <pc:docMk/>
            <pc:sldMk cId="2657681387" sldId="398"/>
            <ac:spMk id="4" creationId="{E0C9257E-5917-197F-0B13-60D524985AE4}"/>
          </ac:spMkLst>
        </pc:spChg>
        <pc:picChg chg="add mod">
          <ac:chgData name="Nicholas Britten" userId="2f20e705-bacf-4b9b-a207-1b3cce1a988c" providerId="ADAL" clId="{70ECA300-F32C-4685-8BBF-F7FE38028182}" dt="2023-02-21T14:23:45.686" v="112" actId="1076"/>
          <ac:picMkLst>
            <pc:docMk/>
            <pc:sldMk cId="2657681387" sldId="398"/>
            <ac:picMk id="5" creationId="{7CD5A036-C87E-DEE2-2E6F-43A5E4B5027F}"/>
          </ac:picMkLst>
        </pc:picChg>
      </pc:sldChg>
      <pc:sldChg chg="addSp delSp modSp add mod">
        <pc:chgData name="Nicholas Britten" userId="2f20e705-bacf-4b9b-a207-1b3cce1a988c" providerId="ADAL" clId="{70ECA300-F32C-4685-8BBF-F7FE38028182}" dt="2023-02-21T14:24:32.872" v="131" actId="1076"/>
        <pc:sldMkLst>
          <pc:docMk/>
          <pc:sldMk cId="1145294537" sldId="399"/>
        </pc:sldMkLst>
        <pc:spChg chg="mod">
          <ac:chgData name="Nicholas Britten" userId="2f20e705-bacf-4b9b-a207-1b3cce1a988c" providerId="ADAL" clId="{70ECA300-F32C-4685-8BBF-F7FE38028182}" dt="2023-02-21T14:24:08.742" v="125"/>
          <ac:spMkLst>
            <pc:docMk/>
            <pc:sldMk cId="1145294537" sldId="399"/>
            <ac:spMk id="3" creationId="{389BE8F9-C3D1-7D5D-DF2C-1B5454FF6B15}"/>
          </ac:spMkLst>
        </pc:spChg>
        <pc:spChg chg="mod">
          <ac:chgData name="Nicholas Britten" userId="2f20e705-bacf-4b9b-a207-1b3cce1a988c" providerId="ADAL" clId="{70ECA300-F32C-4685-8BBF-F7FE38028182}" dt="2023-02-21T14:23:59.409" v="124" actId="20577"/>
          <ac:spMkLst>
            <pc:docMk/>
            <pc:sldMk cId="1145294537" sldId="399"/>
            <ac:spMk id="4" creationId="{E0C9257E-5917-197F-0B13-60D524985AE4}"/>
          </ac:spMkLst>
        </pc:spChg>
        <pc:picChg chg="del">
          <ac:chgData name="Nicholas Britten" userId="2f20e705-bacf-4b9b-a207-1b3cce1a988c" providerId="ADAL" clId="{70ECA300-F32C-4685-8BBF-F7FE38028182}" dt="2023-02-21T14:24:11.229" v="126" actId="478"/>
          <ac:picMkLst>
            <pc:docMk/>
            <pc:sldMk cId="1145294537" sldId="399"/>
            <ac:picMk id="5" creationId="{7CD5A036-C87E-DEE2-2E6F-43A5E4B5027F}"/>
          </ac:picMkLst>
        </pc:picChg>
        <pc:picChg chg="add mod">
          <ac:chgData name="Nicholas Britten" userId="2f20e705-bacf-4b9b-a207-1b3cce1a988c" providerId="ADAL" clId="{70ECA300-F32C-4685-8BBF-F7FE38028182}" dt="2023-02-21T14:24:32.872" v="131" actId="1076"/>
          <ac:picMkLst>
            <pc:docMk/>
            <pc:sldMk cId="1145294537" sldId="399"/>
            <ac:picMk id="6" creationId="{A8D2D285-8C1C-3ED9-6E56-2362D1F800EA}"/>
          </ac:picMkLst>
        </pc:picChg>
      </pc:sldChg>
      <pc:sldChg chg="addSp delSp modSp new mod">
        <pc:chgData name="Nicholas Britten" userId="2f20e705-bacf-4b9b-a207-1b3cce1a988c" providerId="ADAL" clId="{70ECA300-F32C-4685-8BBF-F7FE38028182}" dt="2023-02-21T14:25:33.589" v="181" actId="20577"/>
        <pc:sldMkLst>
          <pc:docMk/>
          <pc:sldMk cId="4243968343" sldId="400"/>
        </pc:sldMkLst>
        <pc:spChg chg="del">
          <ac:chgData name="Nicholas Britten" userId="2f20e705-bacf-4b9b-a207-1b3cce1a988c" providerId="ADAL" clId="{70ECA300-F32C-4685-8BBF-F7FE38028182}" dt="2023-02-21T14:24:49.522" v="133"/>
          <ac:spMkLst>
            <pc:docMk/>
            <pc:sldMk cId="4243968343" sldId="400"/>
            <ac:spMk id="3" creationId="{8B863A32-6A5A-B76D-03FE-370BCDAD1229}"/>
          </ac:spMkLst>
        </pc:spChg>
        <pc:spChg chg="mod">
          <ac:chgData name="Nicholas Britten" userId="2f20e705-bacf-4b9b-a207-1b3cce1a988c" providerId="ADAL" clId="{70ECA300-F32C-4685-8BBF-F7FE38028182}" dt="2023-02-21T14:25:33.589" v="181" actId="20577"/>
          <ac:spMkLst>
            <pc:docMk/>
            <pc:sldMk cId="4243968343" sldId="400"/>
            <ac:spMk id="4" creationId="{2A8FA036-7E36-46E2-1DBC-2F19EE86C6D9}"/>
          </ac:spMkLst>
        </pc:spChg>
        <pc:picChg chg="add mod ord modCrop">
          <ac:chgData name="Nicholas Britten" userId="2f20e705-bacf-4b9b-a207-1b3cce1a988c" providerId="ADAL" clId="{70ECA300-F32C-4685-8BBF-F7FE38028182}" dt="2023-02-21T14:25:22.052" v="140" actId="167"/>
          <ac:picMkLst>
            <pc:docMk/>
            <pc:sldMk cId="4243968343" sldId="400"/>
            <ac:picMk id="5" creationId="{2BA1628C-2271-B132-1A80-47C81DC74033}"/>
          </ac:picMkLst>
        </pc:picChg>
      </pc:sldChg>
      <pc:sldChg chg="modSp add mod">
        <pc:chgData name="Nicholas Britten" userId="2f20e705-bacf-4b9b-a207-1b3cce1a988c" providerId="ADAL" clId="{70ECA300-F32C-4685-8BBF-F7FE38028182}" dt="2023-02-21T14:26:04.700" v="186" actId="1076"/>
        <pc:sldMkLst>
          <pc:docMk/>
          <pc:sldMk cId="553029671" sldId="401"/>
        </pc:sldMkLst>
        <pc:picChg chg="mod modCrop">
          <ac:chgData name="Nicholas Britten" userId="2f20e705-bacf-4b9b-a207-1b3cce1a988c" providerId="ADAL" clId="{70ECA300-F32C-4685-8BBF-F7FE38028182}" dt="2023-02-21T14:26:04.700" v="186" actId="1076"/>
          <ac:picMkLst>
            <pc:docMk/>
            <pc:sldMk cId="553029671" sldId="401"/>
            <ac:picMk id="5" creationId="{2BA1628C-2271-B132-1A80-47C81DC74033}"/>
          </ac:picMkLst>
        </pc:picChg>
      </pc:sldChg>
      <pc:sldChg chg="addSp delSp modSp new mod">
        <pc:chgData name="Nicholas Britten" userId="2f20e705-bacf-4b9b-a207-1b3cce1a988c" providerId="ADAL" clId="{70ECA300-F32C-4685-8BBF-F7FE38028182}" dt="2023-02-21T14:26:52.214" v="216" actId="478"/>
        <pc:sldMkLst>
          <pc:docMk/>
          <pc:sldMk cId="4216741432" sldId="402"/>
        </pc:sldMkLst>
        <pc:spChg chg="mod">
          <ac:chgData name="Nicholas Britten" userId="2f20e705-bacf-4b9b-a207-1b3cce1a988c" providerId="ADAL" clId="{70ECA300-F32C-4685-8BBF-F7FE38028182}" dt="2023-02-21T14:26:27.454" v="211" actId="20577"/>
          <ac:spMkLst>
            <pc:docMk/>
            <pc:sldMk cId="4216741432" sldId="402"/>
            <ac:spMk id="3" creationId="{0637F5DA-F6F3-D35D-D6AA-83F274A8DA98}"/>
          </ac:spMkLst>
        </pc:spChg>
        <pc:spChg chg="mod">
          <ac:chgData name="Nicholas Britten" userId="2f20e705-bacf-4b9b-a207-1b3cce1a988c" providerId="ADAL" clId="{70ECA300-F32C-4685-8BBF-F7FE38028182}" dt="2023-02-21T14:26:17.590" v="198" actId="20577"/>
          <ac:spMkLst>
            <pc:docMk/>
            <pc:sldMk cId="4216741432" sldId="402"/>
            <ac:spMk id="4" creationId="{012B70D8-7EC1-EC59-F0D2-8A38AAFB8C64}"/>
          </ac:spMkLst>
        </pc:spChg>
        <pc:picChg chg="add del mod">
          <ac:chgData name="Nicholas Britten" userId="2f20e705-bacf-4b9b-a207-1b3cce1a988c" providerId="ADAL" clId="{70ECA300-F32C-4685-8BBF-F7FE38028182}" dt="2023-02-21T14:26:52.214" v="216" actId="478"/>
          <ac:picMkLst>
            <pc:docMk/>
            <pc:sldMk cId="4216741432" sldId="402"/>
            <ac:picMk id="5" creationId="{1D7BF00D-91FC-D947-0B3B-E216DD858B78}"/>
          </ac:picMkLst>
        </pc:picChg>
      </pc:sldChg>
      <pc:sldChg chg="modSp add mod">
        <pc:chgData name="Nicholas Britten" userId="2f20e705-bacf-4b9b-a207-1b3cce1a988c" providerId="ADAL" clId="{70ECA300-F32C-4685-8BBF-F7FE38028182}" dt="2023-02-21T14:27:21.638" v="227" actId="20577"/>
        <pc:sldMkLst>
          <pc:docMk/>
          <pc:sldMk cId="1114128469" sldId="403"/>
        </pc:sldMkLst>
        <pc:spChg chg="mod">
          <ac:chgData name="Nicholas Britten" userId="2f20e705-bacf-4b9b-a207-1b3cce1a988c" providerId="ADAL" clId="{70ECA300-F32C-4685-8BBF-F7FE38028182}" dt="2023-02-21T14:27:21.638" v="227" actId="20577"/>
          <ac:spMkLst>
            <pc:docMk/>
            <pc:sldMk cId="1114128469" sldId="403"/>
            <ac:spMk id="4" creationId="{277DF015-CE22-25E3-250D-755FC2607AEF}"/>
          </ac:spMkLst>
        </pc:spChg>
      </pc:sldChg>
      <pc:sldChg chg="modSp add mod">
        <pc:chgData name="Nicholas Britten" userId="2f20e705-bacf-4b9b-a207-1b3cce1a988c" providerId="ADAL" clId="{70ECA300-F32C-4685-8BBF-F7FE38028182}" dt="2023-02-21T14:27:55.692" v="318" actId="20577"/>
        <pc:sldMkLst>
          <pc:docMk/>
          <pc:sldMk cId="1258429708" sldId="404"/>
        </pc:sldMkLst>
        <pc:spChg chg="mod">
          <ac:chgData name="Nicholas Britten" userId="2f20e705-bacf-4b9b-a207-1b3cce1a988c" providerId="ADAL" clId="{70ECA300-F32C-4685-8BBF-F7FE38028182}" dt="2023-02-21T14:27:55.692" v="318" actId="20577"/>
          <ac:spMkLst>
            <pc:docMk/>
            <pc:sldMk cId="1258429708" sldId="404"/>
            <ac:spMk id="3" creationId="{18C62804-BDCB-50D1-0E5E-7334C3B4BFAC}"/>
          </ac:spMkLst>
        </pc:spChg>
      </pc:sldChg>
      <pc:sldChg chg="modSp new mod">
        <pc:chgData name="Nicholas Britten" userId="2f20e705-bacf-4b9b-a207-1b3cce1a988c" providerId="ADAL" clId="{70ECA300-F32C-4685-8BBF-F7FE38028182}" dt="2023-02-21T14:29:39.445" v="325" actId="27636"/>
        <pc:sldMkLst>
          <pc:docMk/>
          <pc:sldMk cId="332410682" sldId="405"/>
        </pc:sldMkLst>
        <pc:spChg chg="mod">
          <ac:chgData name="Nicholas Britten" userId="2f20e705-bacf-4b9b-a207-1b3cce1a988c" providerId="ADAL" clId="{70ECA300-F32C-4685-8BBF-F7FE38028182}" dt="2023-02-21T14:29:39.445" v="325" actId="27636"/>
          <ac:spMkLst>
            <pc:docMk/>
            <pc:sldMk cId="332410682" sldId="405"/>
            <ac:spMk id="3" creationId="{2F6B27C2-0705-60F5-7255-B0184D7621C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2F995C-3A50-4DEF-AD87-2E22908EC0F4}" type="doc">
      <dgm:prSet loTypeId="urn:microsoft.com/office/officeart/2005/8/layout/chevron1" loCatId="process" qsTypeId="urn:microsoft.com/office/officeart/2005/8/quickstyle/simple1" qsCatId="simple" csTypeId="urn:microsoft.com/office/officeart/2005/8/colors/accent2_2" csCatId="accent2" phldr="1"/>
      <dgm:spPr/>
      <dgm:t>
        <a:bodyPr/>
        <a:lstStyle/>
        <a:p>
          <a:endParaRPr lang="en-US"/>
        </a:p>
      </dgm:t>
    </dgm:pt>
    <dgm:pt modelId="{AB9A078B-EFF7-4F13-A0D2-7C378C589B38}">
      <dgm:prSet phldrT="[Text]"/>
      <dgm:spPr/>
      <dgm:t>
        <a:bodyPr/>
        <a:lstStyle/>
        <a:p>
          <a:r>
            <a:rPr lang="en-US" dirty="0"/>
            <a:t>1) Pre-arrival screening</a:t>
          </a:r>
        </a:p>
      </dgm:t>
    </dgm:pt>
    <dgm:pt modelId="{D56F1934-022F-4180-B17B-9C58DF85E69E}" type="parTrans" cxnId="{324BEEB8-71F3-4BE3-B25F-D500D152A2EE}">
      <dgm:prSet/>
      <dgm:spPr/>
      <dgm:t>
        <a:bodyPr/>
        <a:lstStyle/>
        <a:p>
          <a:endParaRPr lang="en-US"/>
        </a:p>
      </dgm:t>
    </dgm:pt>
    <dgm:pt modelId="{3E7BCDCA-1197-4125-97B0-B79E5262D18D}" type="sibTrans" cxnId="{324BEEB8-71F3-4BE3-B25F-D500D152A2EE}">
      <dgm:prSet/>
      <dgm:spPr/>
      <dgm:t>
        <a:bodyPr/>
        <a:lstStyle/>
        <a:p>
          <a:endParaRPr lang="en-US"/>
        </a:p>
      </dgm:t>
    </dgm:pt>
    <dgm:pt modelId="{15920082-9AD8-489D-A54F-DEB5073EDC19}">
      <dgm:prSet phldrT="[Text]"/>
      <dgm:spPr/>
      <dgm:t>
        <a:bodyPr/>
        <a:lstStyle/>
        <a:p>
          <a:r>
            <a:rPr lang="en-US" dirty="0"/>
            <a:t>2) Participant Arrival</a:t>
          </a:r>
        </a:p>
      </dgm:t>
    </dgm:pt>
    <dgm:pt modelId="{F839A12C-8820-4E12-85A4-E2B4D14E9895}" type="parTrans" cxnId="{FEAD51A2-2A77-41E0-907F-09157DCCDBB4}">
      <dgm:prSet/>
      <dgm:spPr/>
      <dgm:t>
        <a:bodyPr/>
        <a:lstStyle/>
        <a:p>
          <a:endParaRPr lang="en-US"/>
        </a:p>
      </dgm:t>
    </dgm:pt>
    <dgm:pt modelId="{8580A45E-6AF6-4C58-B1B4-E3CB7FFBD2ED}" type="sibTrans" cxnId="{FEAD51A2-2A77-41E0-907F-09157DCCDBB4}">
      <dgm:prSet/>
      <dgm:spPr/>
      <dgm:t>
        <a:bodyPr/>
        <a:lstStyle/>
        <a:p>
          <a:endParaRPr lang="en-US"/>
        </a:p>
      </dgm:t>
    </dgm:pt>
    <dgm:pt modelId="{43651C74-2C3D-4930-96A2-89417A571EC9}">
      <dgm:prSet phldrT="[Text]"/>
      <dgm:spPr/>
      <dgm:t>
        <a:bodyPr/>
        <a:lstStyle/>
        <a:p>
          <a:r>
            <a:rPr lang="en-US" dirty="0"/>
            <a:t>3) Vehicle Orientation</a:t>
          </a:r>
        </a:p>
      </dgm:t>
    </dgm:pt>
    <dgm:pt modelId="{A0024C1A-83D9-436C-9BC4-C32D648BE82D}" type="parTrans" cxnId="{E6548A53-12A8-4B04-BC0C-E78D544315AB}">
      <dgm:prSet/>
      <dgm:spPr/>
      <dgm:t>
        <a:bodyPr/>
        <a:lstStyle/>
        <a:p>
          <a:endParaRPr lang="en-US"/>
        </a:p>
      </dgm:t>
    </dgm:pt>
    <dgm:pt modelId="{EF265A46-1DA0-4EC8-994C-6930A906C847}" type="sibTrans" cxnId="{E6548A53-12A8-4B04-BC0C-E78D544315AB}">
      <dgm:prSet/>
      <dgm:spPr/>
      <dgm:t>
        <a:bodyPr/>
        <a:lstStyle/>
        <a:p>
          <a:endParaRPr lang="en-US"/>
        </a:p>
      </dgm:t>
    </dgm:pt>
    <dgm:pt modelId="{1AF61D1F-2FC8-4797-95FF-6E0582B2A7E8}">
      <dgm:prSet/>
      <dgm:spPr/>
      <dgm:t>
        <a:bodyPr/>
        <a:lstStyle/>
        <a:p>
          <a:r>
            <a:rPr lang="en-US" dirty="0"/>
            <a:t>4) Public Road Data Collection</a:t>
          </a:r>
        </a:p>
      </dgm:t>
    </dgm:pt>
    <dgm:pt modelId="{8CE84007-63CC-4E62-B624-DC3B6315EBE5}" type="parTrans" cxnId="{42880561-02E6-4A99-8E8B-C39BB79F5AFB}">
      <dgm:prSet/>
      <dgm:spPr/>
      <dgm:t>
        <a:bodyPr/>
        <a:lstStyle/>
        <a:p>
          <a:endParaRPr lang="en-US"/>
        </a:p>
      </dgm:t>
    </dgm:pt>
    <dgm:pt modelId="{7B630BA6-CCAF-44C7-A7E8-A58BD0349EA3}" type="sibTrans" cxnId="{42880561-02E6-4A99-8E8B-C39BB79F5AFB}">
      <dgm:prSet/>
      <dgm:spPr/>
      <dgm:t>
        <a:bodyPr/>
        <a:lstStyle/>
        <a:p>
          <a:endParaRPr lang="en-US"/>
        </a:p>
      </dgm:t>
    </dgm:pt>
    <dgm:pt modelId="{A4A6C820-EDC7-412C-AD1D-6F51A6FBFA28}">
      <dgm:prSet/>
      <dgm:spPr/>
      <dgm:t>
        <a:bodyPr/>
        <a:lstStyle/>
        <a:p>
          <a:r>
            <a:rPr lang="en-US" dirty="0"/>
            <a:t>5) Smart Road Data Collection</a:t>
          </a:r>
        </a:p>
      </dgm:t>
    </dgm:pt>
    <dgm:pt modelId="{1B631E2B-60D4-4482-B3C8-EB8B92709AB6}" type="parTrans" cxnId="{CF349EF6-1F35-4AD9-867E-B3A467200F33}">
      <dgm:prSet/>
      <dgm:spPr/>
      <dgm:t>
        <a:bodyPr/>
        <a:lstStyle/>
        <a:p>
          <a:endParaRPr lang="en-US"/>
        </a:p>
      </dgm:t>
    </dgm:pt>
    <dgm:pt modelId="{ECE0A733-A4D1-4311-B69E-C2079EF72516}" type="sibTrans" cxnId="{CF349EF6-1F35-4AD9-867E-B3A467200F33}">
      <dgm:prSet/>
      <dgm:spPr/>
      <dgm:t>
        <a:bodyPr/>
        <a:lstStyle/>
        <a:p>
          <a:endParaRPr lang="en-US"/>
        </a:p>
      </dgm:t>
    </dgm:pt>
    <dgm:pt modelId="{1AA46398-D36D-4C2D-82EF-50E9D3932A4A}">
      <dgm:prSet/>
      <dgm:spPr/>
      <dgm:t>
        <a:bodyPr/>
        <a:lstStyle/>
        <a:p>
          <a:r>
            <a:rPr lang="en-US" dirty="0"/>
            <a:t>6) Debrief</a:t>
          </a:r>
        </a:p>
      </dgm:t>
    </dgm:pt>
    <dgm:pt modelId="{E7EFCCEB-D1BC-4AD5-B018-29B108F07213}" type="parTrans" cxnId="{CE927E78-ECD5-4EBE-BF76-9C1E8DAEB428}">
      <dgm:prSet/>
      <dgm:spPr/>
      <dgm:t>
        <a:bodyPr/>
        <a:lstStyle/>
        <a:p>
          <a:endParaRPr lang="en-US"/>
        </a:p>
      </dgm:t>
    </dgm:pt>
    <dgm:pt modelId="{9DA9CF17-49DE-4172-8A80-94BDFF3AB8F8}" type="sibTrans" cxnId="{CE927E78-ECD5-4EBE-BF76-9C1E8DAEB428}">
      <dgm:prSet/>
      <dgm:spPr/>
      <dgm:t>
        <a:bodyPr/>
        <a:lstStyle/>
        <a:p>
          <a:endParaRPr lang="en-US"/>
        </a:p>
      </dgm:t>
    </dgm:pt>
    <dgm:pt modelId="{FD43AAD6-C85A-44F3-A76C-EA3443ADDCBA}">
      <dgm:prSet/>
      <dgm:spPr/>
      <dgm:t>
        <a:bodyPr/>
        <a:lstStyle/>
        <a:p>
          <a:endParaRPr lang="en-US" dirty="0"/>
        </a:p>
      </dgm:t>
    </dgm:pt>
    <dgm:pt modelId="{2C7868C0-A35D-43FC-9A1A-AD719DCC11F1}" type="parTrans" cxnId="{00E31B70-ED31-4903-A742-04CC737EA812}">
      <dgm:prSet/>
      <dgm:spPr/>
      <dgm:t>
        <a:bodyPr/>
        <a:lstStyle/>
        <a:p>
          <a:endParaRPr lang="en-US"/>
        </a:p>
      </dgm:t>
    </dgm:pt>
    <dgm:pt modelId="{23205E9B-58F2-4B44-B086-B384AE626944}" type="sibTrans" cxnId="{00E31B70-ED31-4903-A742-04CC737EA812}">
      <dgm:prSet/>
      <dgm:spPr/>
      <dgm:t>
        <a:bodyPr/>
        <a:lstStyle/>
        <a:p>
          <a:endParaRPr lang="en-US"/>
        </a:p>
      </dgm:t>
    </dgm:pt>
    <dgm:pt modelId="{89DFF000-4B60-43B3-BD59-954AACECFB03}" type="pres">
      <dgm:prSet presAssocID="{DD2F995C-3A50-4DEF-AD87-2E22908EC0F4}" presName="Name0" presStyleCnt="0">
        <dgm:presLayoutVars>
          <dgm:dir/>
          <dgm:animLvl val="lvl"/>
          <dgm:resizeHandles val="exact"/>
        </dgm:presLayoutVars>
      </dgm:prSet>
      <dgm:spPr/>
    </dgm:pt>
    <dgm:pt modelId="{5BDC217A-436E-4203-8D56-12B235817A52}" type="pres">
      <dgm:prSet presAssocID="{AB9A078B-EFF7-4F13-A0D2-7C378C589B38}" presName="composite" presStyleCnt="0"/>
      <dgm:spPr/>
    </dgm:pt>
    <dgm:pt modelId="{C82B1772-7A16-454A-AC16-6E90698DCF89}" type="pres">
      <dgm:prSet presAssocID="{AB9A078B-EFF7-4F13-A0D2-7C378C589B38}" presName="parTx" presStyleLbl="node1" presStyleIdx="0" presStyleCnt="6">
        <dgm:presLayoutVars>
          <dgm:chMax val="0"/>
          <dgm:chPref val="0"/>
          <dgm:bulletEnabled val="1"/>
        </dgm:presLayoutVars>
      </dgm:prSet>
      <dgm:spPr/>
    </dgm:pt>
    <dgm:pt modelId="{E280A942-3FF7-462C-BCD2-01AD6B54B6DC}" type="pres">
      <dgm:prSet presAssocID="{AB9A078B-EFF7-4F13-A0D2-7C378C589B38}" presName="desTx" presStyleLbl="revTx" presStyleIdx="0" presStyleCnt="1">
        <dgm:presLayoutVars>
          <dgm:bulletEnabled val="1"/>
        </dgm:presLayoutVars>
      </dgm:prSet>
      <dgm:spPr/>
    </dgm:pt>
    <dgm:pt modelId="{BB7A0315-886A-4AF2-8624-FA9531ECEC4B}" type="pres">
      <dgm:prSet presAssocID="{3E7BCDCA-1197-4125-97B0-B79E5262D18D}" presName="space" presStyleCnt="0"/>
      <dgm:spPr/>
    </dgm:pt>
    <dgm:pt modelId="{E493045A-17F0-42E6-87C3-9359AA4A39A5}" type="pres">
      <dgm:prSet presAssocID="{15920082-9AD8-489D-A54F-DEB5073EDC19}" presName="composite" presStyleCnt="0"/>
      <dgm:spPr/>
    </dgm:pt>
    <dgm:pt modelId="{334D7172-37D9-4321-9F7E-4EE30CCA07EC}" type="pres">
      <dgm:prSet presAssocID="{15920082-9AD8-489D-A54F-DEB5073EDC19}" presName="parTx" presStyleLbl="node1" presStyleIdx="1" presStyleCnt="6">
        <dgm:presLayoutVars>
          <dgm:chMax val="0"/>
          <dgm:chPref val="0"/>
          <dgm:bulletEnabled val="1"/>
        </dgm:presLayoutVars>
      </dgm:prSet>
      <dgm:spPr/>
    </dgm:pt>
    <dgm:pt modelId="{1D356CD8-FCDA-4C34-A248-899B5D2C7C6C}" type="pres">
      <dgm:prSet presAssocID="{15920082-9AD8-489D-A54F-DEB5073EDC19}" presName="desTx" presStyleLbl="revTx" presStyleIdx="0" presStyleCnt="1">
        <dgm:presLayoutVars>
          <dgm:bulletEnabled val="1"/>
        </dgm:presLayoutVars>
      </dgm:prSet>
      <dgm:spPr/>
    </dgm:pt>
    <dgm:pt modelId="{55A11A66-ABAA-4E17-9C15-D290447F81C0}" type="pres">
      <dgm:prSet presAssocID="{8580A45E-6AF6-4C58-B1B4-E3CB7FFBD2ED}" presName="space" presStyleCnt="0"/>
      <dgm:spPr/>
    </dgm:pt>
    <dgm:pt modelId="{E9BBB81A-6182-40FB-BF6C-BE4C9FDBAC02}" type="pres">
      <dgm:prSet presAssocID="{43651C74-2C3D-4930-96A2-89417A571EC9}" presName="composite" presStyleCnt="0"/>
      <dgm:spPr/>
    </dgm:pt>
    <dgm:pt modelId="{99B1319C-5CBD-4A4C-A609-BBB1E984D7AD}" type="pres">
      <dgm:prSet presAssocID="{43651C74-2C3D-4930-96A2-89417A571EC9}" presName="parTx" presStyleLbl="node1" presStyleIdx="2" presStyleCnt="6">
        <dgm:presLayoutVars>
          <dgm:chMax val="0"/>
          <dgm:chPref val="0"/>
          <dgm:bulletEnabled val="1"/>
        </dgm:presLayoutVars>
      </dgm:prSet>
      <dgm:spPr/>
    </dgm:pt>
    <dgm:pt modelId="{A5BADC10-236E-439E-BB45-489681926F20}" type="pres">
      <dgm:prSet presAssocID="{43651C74-2C3D-4930-96A2-89417A571EC9}" presName="desTx" presStyleLbl="revTx" presStyleIdx="0" presStyleCnt="1">
        <dgm:presLayoutVars>
          <dgm:bulletEnabled val="1"/>
        </dgm:presLayoutVars>
      </dgm:prSet>
      <dgm:spPr/>
    </dgm:pt>
    <dgm:pt modelId="{52167858-2006-4712-B844-DF7D9BA86B0C}" type="pres">
      <dgm:prSet presAssocID="{EF265A46-1DA0-4EC8-994C-6930A906C847}" presName="space" presStyleCnt="0"/>
      <dgm:spPr/>
    </dgm:pt>
    <dgm:pt modelId="{C59AEF8B-A0D6-4314-AF9B-8FB54D866285}" type="pres">
      <dgm:prSet presAssocID="{1AF61D1F-2FC8-4797-95FF-6E0582B2A7E8}" presName="composite" presStyleCnt="0"/>
      <dgm:spPr/>
    </dgm:pt>
    <dgm:pt modelId="{FBA4F744-7295-41AA-893D-305AEFDDF879}" type="pres">
      <dgm:prSet presAssocID="{1AF61D1F-2FC8-4797-95FF-6E0582B2A7E8}" presName="parTx" presStyleLbl="node1" presStyleIdx="3" presStyleCnt="6">
        <dgm:presLayoutVars>
          <dgm:chMax val="0"/>
          <dgm:chPref val="0"/>
          <dgm:bulletEnabled val="1"/>
        </dgm:presLayoutVars>
      </dgm:prSet>
      <dgm:spPr/>
    </dgm:pt>
    <dgm:pt modelId="{E440E15E-FB7E-4E07-9B8E-6D9AA1C73821}" type="pres">
      <dgm:prSet presAssocID="{1AF61D1F-2FC8-4797-95FF-6E0582B2A7E8}" presName="desTx" presStyleLbl="revTx" presStyleIdx="0" presStyleCnt="1">
        <dgm:presLayoutVars>
          <dgm:bulletEnabled val="1"/>
        </dgm:presLayoutVars>
      </dgm:prSet>
      <dgm:spPr/>
    </dgm:pt>
    <dgm:pt modelId="{5E7358EC-6B00-44CA-A05D-7C09447461F2}" type="pres">
      <dgm:prSet presAssocID="{7B630BA6-CCAF-44C7-A7E8-A58BD0349EA3}" presName="space" presStyleCnt="0"/>
      <dgm:spPr/>
    </dgm:pt>
    <dgm:pt modelId="{EC7640FD-C309-4EAD-B203-079F20057E63}" type="pres">
      <dgm:prSet presAssocID="{A4A6C820-EDC7-412C-AD1D-6F51A6FBFA28}" presName="composite" presStyleCnt="0"/>
      <dgm:spPr/>
    </dgm:pt>
    <dgm:pt modelId="{6D6CE7F8-0866-43C8-BE04-C608E8FF833C}" type="pres">
      <dgm:prSet presAssocID="{A4A6C820-EDC7-412C-AD1D-6F51A6FBFA28}" presName="parTx" presStyleLbl="node1" presStyleIdx="4" presStyleCnt="6">
        <dgm:presLayoutVars>
          <dgm:chMax val="0"/>
          <dgm:chPref val="0"/>
          <dgm:bulletEnabled val="1"/>
        </dgm:presLayoutVars>
      </dgm:prSet>
      <dgm:spPr/>
    </dgm:pt>
    <dgm:pt modelId="{BA56E368-BDEC-46B4-A51F-E8C57A945895}" type="pres">
      <dgm:prSet presAssocID="{A4A6C820-EDC7-412C-AD1D-6F51A6FBFA28}" presName="desTx" presStyleLbl="revTx" presStyleIdx="0" presStyleCnt="1">
        <dgm:presLayoutVars>
          <dgm:bulletEnabled val="1"/>
        </dgm:presLayoutVars>
      </dgm:prSet>
      <dgm:spPr/>
    </dgm:pt>
    <dgm:pt modelId="{58737EA7-6D14-4B03-8B6A-1CA3E1FA43AB}" type="pres">
      <dgm:prSet presAssocID="{ECE0A733-A4D1-4311-B69E-C2079EF72516}" presName="space" presStyleCnt="0"/>
      <dgm:spPr/>
    </dgm:pt>
    <dgm:pt modelId="{870F1D2A-0CDE-4E81-8FF1-023A6FFD9C2B}" type="pres">
      <dgm:prSet presAssocID="{1AA46398-D36D-4C2D-82EF-50E9D3932A4A}" presName="composite" presStyleCnt="0"/>
      <dgm:spPr/>
    </dgm:pt>
    <dgm:pt modelId="{EF064138-F438-47DA-ADCA-8AAC2CBD6533}" type="pres">
      <dgm:prSet presAssocID="{1AA46398-D36D-4C2D-82EF-50E9D3932A4A}" presName="parTx" presStyleLbl="node1" presStyleIdx="5" presStyleCnt="6">
        <dgm:presLayoutVars>
          <dgm:chMax val="0"/>
          <dgm:chPref val="0"/>
          <dgm:bulletEnabled val="1"/>
        </dgm:presLayoutVars>
      </dgm:prSet>
      <dgm:spPr/>
    </dgm:pt>
    <dgm:pt modelId="{B068097E-0442-44D7-A347-7F94198C6076}" type="pres">
      <dgm:prSet presAssocID="{1AA46398-D36D-4C2D-82EF-50E9D3932A4A}" presName="desTx" presStyleLbl="revTx" presStyleIdx="0" presStyleCnt="1">
        <dgm:presLayoutVars>
          <dgm:bulletEnabled val="1"/>
        </dgm:presLayoutVars>
      </dgm:prSet>
      <dgm:spPr/>
    </dgm:pt>
  </dgm:ptLst>
  <dgm:cxnLst>
    <dgm:cxn modelId="{11A0D719-96FF-4BCF-B286-6A70E5506087}" type="presOf" srcId="{1AF61D1F-2FC8-4797-95FF-6E0582B2A7E8}" destId="{FBA4F744-7295-41AA-893D-305AEFDDF879}" srcOrd="0" destOrd="0" presId="urn:microsoft.com/office/officeart/2005/8/layout/chevron1"/>
    <dgm:cxn modelId="{1CB0BC26-2900-43E4-B504-5C513ADC04CE}" type="presOf" srcId="{FD43AAD6-C85A-44F3-A76C-EA3443ADDCBA}" destId="{E280A942-3FF7-462C-BCD2-01AD6B54B6DC}" srcOrd="0" destOrd="0" presId="urn:microsoft.com/office/officeart/2005/8/layout/chevron1"/>
    <dgm:cxn modelId="{8EEBB635-ADD2-444F-AF83-C366FC9CC9D5}" type="presOf" srcId="{15920082-9AD8-489D-A54F-DEB5073EDC19}" destId="{334D7172-37D9-4321-9F7E-4EE30CCA07EC}" srcOrd="0" destOrd="0" presId="urn:microsoft.com/office/officeart/2005/8/layout/chevron1"/>
    <dgm:cxn modelId="{42880561-02E6-4A99-8E8B-C39BB79F5AFB}" srcId="{DD2F995C-3A50-4DEF-AD87-2E22908EC0F4}" destId="{1AF61D1F-2FC8-4797-95FF-6E0582B2A7E8}" srcOrd="3" destOrd="0" parTransId="{8CE84007-63CC-4E62-B624-DC3B6315EBE5}" sibTransId="{7B630BA6-CCAF-44C7-A7E8-A58BD0349EA3}"/>
    <dgm:cxn modelId="{1C30F669-E9AB-421B-A9AE-E1D441B1CFFF}" type="presOf" srcId="{43651C74-2C3D-4930-96A2-89417A571EC9}" destId="{99B1319C-5CBD-4A4C-A609-BBB1E984D7AD}" srcOrd="0" destOrd="0" presId="urn:microsoft.com/office/officeart/2005/8/layout/chevron1"/>
    <dgm:cxn modelId="{00E31B70-ED31-4903-A742-04CC737EA812}" srcId="{AB9A078B-EFF7-4F13-A0D2-7C378C589B38}" destId="{FD43AAD6-C85A-44F3-A76C-EA3443ADDCBA}" srcOrd="0" destOrd="0" parTransId="{2C7868C0-A35D-43FC-9A1A-AD719DCC11F1}" sibTransId="{23205E9B-58F2-4B44-B086-B384AE626944}"/>
    <dgm:cxn modelId="{E6548A53-12A8-4B04-BC0C-E78D544315AB}" srcId="{DD2F995C-3A50-4DEF-AD87-2E22908EC0F4}" destId="{43651C74-2C3D-4930-96A2-89417A571EC9}" srcOrd="2" destOrd="0" parTransId="{A0024C1A-83D9-436C-9BC4-C32D648BE82D}" sibTransId="{EF265A46-1DA0-4EC8-994C-6930A906C847}"/>
    <dgm:cxn modelId="{CE927E78-ECD5-4EBE-BF76-9C1E8DAEB428}" srcId="{DD2F995C-3A50-4DEF-AD87-2E22908EC0F4}" destId="{1AA46398-D36D-4C2D-82EF-50E9D3932A4A}" srcOrd="5" destOrd="0" parTransId="{E7EFCCEB-D1BC-4AD5-B018-29B108F07213}" sibTransId="{9DA9CF17-49DE-4172-8A80-94BDFF3AB8F8}"/>
    <dgm:cxn modelId="{5E08977C-978B-4619-A487-A7B185C9674C}" type="presOf" srcId="{DD2F995C-3A50-4DEF-AD87-2E22908EC0F4}" destId="{89DFF000-4B60-43B3-BD59-954AACECFB03}" srcOrd="0" destOrd="0" presId="urn:microsoft.com/office/officeart/2005/8/layout/chevron1"/>
    <dgm:cxn modelId="{FEAD51A2-2A77-41E0-907F-09157DCCDBB4}" srcId="{DD2F995C-3A50-4DEF-AD87-2E22908EC0F4}" destId="{15920082-9AD8-489D-A54F-DEB5073EDC19}" srcOrd="1" destOrd="0" parTransId="{F839A12C-8820-4E12-85A4-E2B4D14E9895}" sibTransId="{8580A45E-6AF6-4C58-B1B4-E3CB7FFBD2ED}"/>
    <dgm:cxn modelId="{CD0917B6-63D6-42D7-B7E9-EE62717A0FFA}" type="presOf" srcId="{A4A6C820-EDC7-412C-AD1D-6F51A6FBFA28}" destId="{6D6CE7F8-0866-43C8-BE04-C608E8FF833C}" srcOrd="0" destOrd="0" presId="urn:microsoft.com/office/officeart/2005/8/layout/chevron1"/>
    <dgm:cxn modelId="{324BEEB8-71F3-4BE3-B25F-D500D152A2EE}" srcId="{DD2F995C-3A50-4DEF-AD87-2E22908EC0F4}" destId="{AB9A078B-EFF7-4F13-A0D2-7C378C589B38}" srcOrd="0" destOrd="0" parTransId="{D56F1934-022F-4180-B17B-9C58DF85E69E}" sibTransId="{3E7BCDCA-1197-4125-97B0-B79E5262D18D}"/>
    <dgm:cxn modelId="{498093E3-2A6A-456B-9BD6-96D873B938CB}" type="presOf" srcId="{AB9A078B-EFF7-4F13-A0D2-7C378C589B38}" destId="{C82B1772-7A16-454A-AC16-6E90698DCF89}" srcOrd="0" destOrd="0" presId="urn:microsoft.com/office/officeart/2005/8/layout/chevron1"/>
    <dgm:cxn modelId="{C123AAEA-FEC1-4D6E-B5F5-3889BA338089}" type="presOf" srcId="{1AA46398-D36D-4C2D-82EF-50E9D3932A4A}" destId="{EF064138-F438-47DA-ADCA-8AAC2CBD6533}" srcOrd="0" destOrd="0" presId="urn:microsoft.com/office/officeart/2005/8/layout/chevron1"/>
    <dgm:cxn modelId="{CF349EF6-1F35-4AD9-867E-B3A467200F33}" srcId="{DD2F995C-3A50-4DEF-AD87-2E22908EC0F4}" destId="{A4A6C820-EDC7-412C-AD1D-6F51A6FBFA28}" srcOrd="4" destOrd="0" parTransId="{1B631E2B-60D4-4482-B3C8-EB8B92709AB6}" sibTransId="{ECE0A733-A4D1-4311-B69E-C2079EF72516}"/>
    <dgm:cxn modelId="{0A6B212E-36C4-4B80-9007-1F76D971DA3B}" type="presParOf" srcId="{89DFF000-4B60-43B3-BD59-954AACECFB03}" destId="{5BDC217A-436E-4203-8D56-12B235817A52}" srcOrd="0" destOrd="0" presId="urn:microsoft.com/office/officeart/2005/8/layout/chevron1"/>
    <dgm:cxn modelId="{FD0B4BF1-F1D4-4F50-96C7-091AE067C781}" type="presParOf" srcId="{5BDC217A-436E-4203-8D56-12B235817A52}" destId="{C82B1772-7A16-454A-AC16-6E90698DCF89}" srcOrd="0" destOrd="0" presId="urn:microsoft.com/office/officeart/2005/8/layout/chevron1"/>
    <dgm:cxn modelId="{BA1C3D6A-38A7-4CDB-AD1C-CD37F760116A}" type="presParOf" srcId="{5BDC217A-436E-4203-8D56-12B235817A52}" destId="{E280A942-3FF7-462C-BCD2-01AD6B54B6DC}" srcOrd="1" destOrd="0" presId="urn:microsoft.com/office/officeart/2005/8/layout/chevron1"/>
    <dgm:cxn modelId="{FBBB5D39-315D-489D-A48F-004974F4C6E3}" type="presParOf" srcId="{89DFF000-4B60-43B3-BD59-954AACECFB03}" destId="{BB7A0315-886A-4AF2-8624-FA9531ECEC4B}" srcOrd="1" destOrd="0" presId="urn:microsoft.com/office/officeart/2005/8/layout/chevron1"/>
    <dgm:cxn modelId="{D450187F-D486-497F-93ED-4FA35D95AE69}" type="presParOf" srcId="{89DFF000-4B60-43B3-BD59-954AACECFB03}" destId="{E493045A-17F0-42E6-87C3-9359AA4A39A5}" srcOrd="2" destOrd="0" presId="urn:microsoft.com/office/officeart/2005/8/layout/chevron1"/>
    <dgm:cxn modelId="{1FDE0A3B-9EEB-42C7-BE3C-3A0BF7E07D28}" type="presParOf" srcId="{E493045A-17F0-42E6-87C3-9359AA4A39A5}" destId="{334D7172-37D9-4321-9F7E-4EE30CCA07EC}" srcOrd="0" destOrd="0" presId="urn:microsoft.com/office/officeart/2005/8/layout/chevron1"/>
    <dgm:cxn modelId="{27CEC0DA-0ABF-4480-BEAC-D43D7AFA5E52}" type="presParOf" srcId="{E493045A-17F0-42E6-87C3-9359AA4A39A5}" destId="{1D356CD8-FCDA-4C34-A248-899B5D2C7C6C}" srcOrd="1" destOrd="0" presId="urn:microsoft.com/office/officeart/2005/8/layout/chevron1"/>
    <dgm:cxn modelId="{A1729364-7EEE-4601-9AE0-DC04E779E3B9}" type="presParOf" srcId="{89DFF000-4B60-43B3-BD59-954AACECFB03}" destId="{55A11A66-ABAA-4E17-9C15-D290447F81C0}" srcOrd="3" destOrd="0" presId="urn:microsoft.com/office/officeart/2005/8/layout/chevron1"/>
    <dgm:cxn modelId="{8915311B-B222-4495-9958-B673513D697C}" type="presParOf" srcId="{89DFF000-4B60-43B3-BD59-954AACECFB03}" destId="{E9BBB81A-6182-40FB-BF6C-BE4C9FDBAC02}" srcOrd="4" destOrd="0" presId="urn:microsoft.com/office/officeart/2005/8/layout/chevron1"/>
    <dgm:cxn modelId="{FCD24471-8051-4586-A556-B889B03D1127}" type="presParOf" srcId="{E9BBB81A-6182-40FB-BF6C-BE4C9FDBAC02}" destId="{99B1319C-5CBD-4A4C-A609-BBB1E984D7AD}" srcOrd="0" destOrd="0" presId="urn:microsoft.com/office/officeart/2005/8/layout/chevron1"/>
    <dgm:cxn modelId="{09684A49-28CF-406E-85C0-037231C6F4ED}" type="presParOf" srcId="{E9BBB81A-6182-40FB-BF6C-BE4C9FDBAC02}" destId="{A5BADC10-236E-439E-BB45-489681926F20}" srcOrd="1" destOrd="0" presId="urn:microsoft.com/office/officeart/2005/8/layout/chevron1"/>
    <dgm:cxn modelId="{9BA0CB4B-7F92-4890-82A7-6F18D98F6AAF}" type="presParOf" srcId="{89DFF000-4B60-43B3-BD59-954AACECFB03}" destId="{52167858-2006-4712-B844-DF7D9BA86B0C}" srcOrd="5" destOrd="0" presId="urn:microsoft.com/office/officeart/2005/8/layout/chevron1"/>
    <dgm:cxn modelId="{D4075AEC-360E-43FE-90CB-36B143426D04}" type="presParOf" srcId="{89DFF000-4B60-43B3-BD59-954AACECFB03}" destId="{C59AEF8B-A0D6-4314-AF9B-8FB54D866285}" srcOrd="6" destOrd="0" presId="urn:microsoft.com/office/officeart/2005/8/layout/chevron1"/>
    <dgm:cxn modelId="{7370B5D0-39F9-4A14-BBB5-A855C3AB62D8}" type="presParOf" srcId="{C59AEF8B-A0D6-4314-AF9B-8FB54D866285}" destId="{FBA4F744-7295-41AA-893D-305AEFDDF879}" srcOrd="0" destOrd="0" presId="urn:microsoft.com/office/officeart/2005/8/layout/chevron1"/>
    <dgm:cxn modelId="{F3CF38CA-B052-460E-88DB-160BC936D839}" type="presParOf" srcId="{C59AEF8B-A0D6-4314-AF9B-8FB54D866285}" destId="{E440E15E-FB7E-4E07-9B8E-6D9AA1C73821}" srcOrd="1" destOrd="0" presId="urn:microsoft.com/office/officeart/2005/8/layout/chevron1"/>
    <dgm:cxn modelId="{A6CD850A-02FD-4FE3-B362-9294E0441EE2}" type="presParOf" srcId="{89DFF000-4B60-43B3-BD59-954AACECFB03}" destId="{5E7358EC-6B00-44CA-A05D-7C09447461F2}" srcOrd="7" destOrd="0" presId="urn:microsoft.com/office/officeart/2005/8/layout/chevron1"/>
    <dgm:cxn modelId="{CC785FF1-CD8F-4BC9-8C68-DDA2793D554E}" type="presParOf" srcId="{89DFF000-4B60-43B3-BD59-954AACECFB03}" destId="{EC7640FD-C309-4EAD-B203-079F20057E63}" srcOrd="8" destOrd="0" presId="urn:microsoft.com/office/officeart/2005/8/layout/chevron1"/>
    <dgm:cxn modelId="{EB6EF62F-32ED-42FF-AED1-AB801095BBA7}" type="presParOf" srcId="{EC7640FD-C309-4EAD-B203-079F20057E63}" destId="{6D6CE7F8-0866-43C8-BE04-C608E8FF833C}" srcOrd="0" destOrd="0" presId="urn:microsoft.com/office/officeart/2005/8/layout/chevron1"/>
    <dgm:cxn modelId="{BC07E7E2-43DB-4FCF-816B-FB06EC12C136}" type="presParOf" srcId="{EC7640FD-C309-4EAD-B203-079F20057E63}" destId="{BA56E368-BDEC-46B4-A51F-E8C57A945895}" srcOrd="1" destOrd="0" presId="urn:microsoft.com/office/officeart/2005/8/layout/chevron1"/>
    <dgm:cxn modelId="{983C2931-547D-4FEE-B5D1-E3AC6107CB20}" type="presParOf" srcId="{89DFF000-4B60-43B3-BD59-954AACECFB03}" destId="{58737EA7-6D14-4B03-8B6A-1CA3E1FA43AB}" srcOrd="9" destOrd="0" presId="urn:microsoft.com/office/officeart/2005/8/layout/chevron1"/>
    <dgm:cxn modelId="{AAA635B4-1025-4F73-945B-73D54D06C8C7}" type="presParOf" srcId="{89DFF000-4B60-43B3-BD59-954AACECFB03}" destId="{870F1D2A-0CDE-4E81-8FF1-023A6FFD9C2B}" srcOrd="10" destOrd="0" presId="urn:microsoft.com/office/officeart/2005/8/layout/chevron1"/>
    <dgm:cxn modelId="{5D82E0BF-64AA-4966-A78D-C10025EDF31F}" type="presParOf" srcId="{870F1D2A-0CDE-4E81-8FF1-023A6FFD9C2B}" destId="{EF064138-F438-47DA-ADCA-8AAC2CBD6533}" srcOrd="0" destOrd="0" presId="urn:microsoft.com/office/officeart/2005/8/layout/chevron1"/>
    <dgm:cxn modelId="{77BEA30F-BAEB-4F69-B446-2DC040EF9813}" type="presParOf" srcId="{870F1D2A-0CDE-4E81-8FF1-023A6FFD9C2B}" destId="{B068097E-0442-44D7-A347-7F94198C6076}"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2B1772-7A16-454A-AC16-6E90698DCF89}">
      <dsp:nvSpPr>
        <dsp:cNvPr id="0" name=""/>
        <dsp:cNvSpPr/>
      </dsp:nvSpPr>
      <dsp:spPr>
        <a:xfrm>
          <a:off x="684" y="955376"/>
          <a:ext cx="1830771" cy="73230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1) Pre-arrival screening</a:t>
          </a:r>
        </a:p>
      </dsp:txBody>
      <dsp:txXfrm>
        <a:off x="366838" y="955376"/>
        <a:ext cx="1098463" cy="732308"/>
      </dsp:txXfrm>
    </dsp:sp>
    <dsp:sp modelId="{E280A942-3FF7-462C-BCD2-01AD6B54B6DC}">
      <dsp:nvSpPr>
        <dsp:cNvPr id="0" name=""/>
        <dsp:cNvSpPr/>
      </dsp:nvSpPr>
      <dsp:spPr>
        <a:xfrm>
          <a:off x="684" y="1779223"/>
          <a:ext cx="1464617" cy="2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684" y="1779223"/>
        <a:ext cx="1464617" cy="288000"/>
      </dsp:txXfrm>
    </dsp:sp>
    <dsp:sp modelId="{334D7172-37D9-4321-9F7E-4EE30CCA07EC}">
      <dsp:nvSpPr>
        <dsp:cNvPr id="0" name=""/>
        <dsp:cNvSpPr/>
      </dsp:nvSpPr>
      <dsp:spPr>
        <a:xfrm>
          <a:off x="1615456" y="955376"/>
          <a:ext cx="1830771" cy="73230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2) Participant Arrival</a:t>
          </a:r>
        </a:p>
      </dsp:txBody>
      <dsp:txXfrm>
        <a:off x="1981610" y="955376"/>
        <a:ext cx="1098463" cy="732308"/>
      </dsp:txXfrm>
    </dsp:sp>
    <dsp:sp modelId="{99B1319C-5CBD-4A4C-A609-BBB1E984D7AD}">
      <dsp:nvSpPr>
        <dsp:cNvPr id="0" name=""/>
        <dsp:cNvSpPr/>
      </dsp:nvSpPr>
      <dsp:spPr>
        <a:xfrm>
          <a:off x="3230228" y="955376"/>
          <a:ext cx="1830771" cy="73230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3) Vehicle Orientation</a:t>
          </a:r>
        </a:p>
      </dsp:txBody>
      <dsp:txXfrm>
        <a:off x="3596382" y="955376"/>
        <a:ext cx="1098463" cy="732308"/>
      </dsp:txXfrm>
    </dsp:sp>
    <dsp:sp modelId="{FBA4F744-7295-41AA-893D-305AEFDDF879}">
      <dsp:nvSpPr>
        <dsp:cNvPr id="0" name=""/>
        <dsp:cNvSpPr/>
      </dsp:nvSpPr>
      <dsp:spPr>
        <a:xfrm>
          <a:off x="4845000" y="955376"/>
          <a:ext cx="1830771" cy="73230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4) Public Road Data Collection</a:t>
          </a:r>
        </a:p>
      </dsp:txBody>
      <dsp:txXfrm>
        <a:off x="5211154" y="955376"/>
        <a:ext cx="1098463" cy="732308"/>
      </dsp:txXfrm>
    </dsp:sp>
    <dsp:sp modelId="{6D6CE7F8-0866-43C8-BE04-C608E8FF833C}">
      <dsp:nvSpPr>
        <dsp:cNvPr id="0" name=""/>
        <dsp:cNvSpPr/>
      </dsp:nvSpPr>
      <dsp:spPr>
        <a:xfrm>
          <a:off x="6459771" y="955376"/>
          <a:ext cx="1830771" cy="73230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5) Smart Road Data Collection</a:t>
          </a:r>
        </a:p>
      </dsp:txBody>
      <dsp:txXfrm>
        <a:off x="6825925" y="955376"/>
        <a:ext cx="1098463" cy="732308"/>
      </dsp:txXfrm>
    </dsp:sp>
    <dsp:sp modelId="{EF064138-F438-47DA-ADCA-8AAC2CBD6533}">
      <dsp:nvSpPr>
        <dsp:cNvPr id="0" name=""/>
        <dsp:cNvSpPr/>
      </dsp:nvSpPr>
      <dsp:spPr>
        <a:xfrm>
          <a:off x="8074543" y="955376"/>
          <a:ext cx="1830771" cy="73230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6) Debrief</a:t>
          </a:r>
        </a:p>
      </dsp:txBody>
      <dsp:txXfrm>
        <a:off x="8440697" y="955376"/>
        <a:ext cx="1098463" cy="7323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3630D5-3D1A-914F-A423-59DF57AAFF14}" type="datetimeFigureOut">
              <a:rPr lang="en-US" smtClean="0"/>
              <a:t>6/20/2023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C1EA5-1397-F944-9DFE-039BAC39D6EF}" type="slidenum">
              <a:rPr lang="en-US" smtClean="0"/>
              <a:t>‹#›</a:t>
            </a:fld>
            <a:endParaRPr lang="en-US"/>
          </a:p>
        </p:txBody>
      </p:sp>
    </p:spTree>
    <p:extLst>
      <p:ext uri="{BB962C8B-B14F-4D97-AF65-F5344CB8AC3E}">
        <p14:creationId xmlns:p14="http://schemas.microsoft.com/office/powerpoint/2010/main" val="169125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2</a:t>
            </a:fld>
            <a:endParaRPr lang="en-US"/>
          </a:p>
        </p:txBody>
      </p:sp>
    </p:spTree>
    <p:extLst>
      <p:ext uri="{BB962C8B-B14F-4D97-AF65-F5344CB8AC3E}">
        <p14:creationId xmlns:p14="http://schemas.microsoft.com/office/powerpoint/2010/main" val="704797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Mean age was in the 50s for both men and women</a:t>
            </a:r>
          </a:p>
        </p:txBody>
      </p:sp>
      <p:sp>
        <p:nvSpPr>
          <p:cNvPr id="4" name="Slide Number Placeholder 3"/>
          <p:cNvSpPr>
            <a:spLocks noGrp="1"/>
          </p:cNvSpPr>
          <p:nvPr>
            <p:ph type="sldNum" sz="quarter" idx="5"/>
          </p:nvPr>
        </p:nvSpPr>
        <p:spPr/>
        <p:txBody>
          <a:bodyPr/>
          <a:lstStyle/>
          <a:p>
            <a:fld id="{59BE38D7-361E-4E21-A86D-EBDA8A4B984D}" type="slidenum">
              <a:rPr lang="en-US" smtClean="0"/>
              <a:t>9</a:t>
            </a:fld>
            <a:endParaRPr lang="en-US"/>
          </a:p>
        </p:txBody>
      </p:sp>
    </p:spTree>
    <p:extLst>
      <p:ext uri="{BB962C8B-B14F-4D97-AF65-F5344CB8AC3E}">
        <p14:creationId xmlns:p14="http://schemas.microsoft.com/office/powerpoint/2010/main" val="382064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kern="1200">
                <a:solidFill>
                  <a:schemeClr val="tx1"/>
                </a:solidFill>
                <a:effectLst/>
                <a:latin typeface="+mn-lt"/>
                <a:ea typeface="+mn-ea"/>
                <a:cs typeface="+mn-cs"/>
              </a:rPr>
              <a:t>Click animation</a:t>
            </a:r>
            <a:r>
              <a:rPr lang="en-US" sz="1200" b="1" i="1" kern="1200" baseline="0">
                <a:solidFill>
                  <a:schemeClr val="tx1"/>
                </a:solidFill>
                <a:effectLst/>
                <a:latin typeface="+mn-lt"/>
                <a:ea typeface="+mn-ea"/>
                <a:cs typeface="+mn-cs"/>
              </a:rPr>
              <a:t> 1</a:t>
            </a:r>
            <a:r>
              <a:rPr lang="en-US" sz="1200" kern="1200" baseline="0">
                <a:solidFill>
                  <a:schemeClr val="tx1"/>
                </a:solidFill>
                <a:effectLst/>
                <a:latin typeface="+mn-lt"/>
                <a:ea typeface="+mn-ea"/>
                <a:cs typeface="+mn-cs"/>
              </a:rPr>
              <a:t>: </a:t>
            </a:r>
            <a:r>
              <a:rPr lang="en-US" sz="1200" b="1" kern="1200">
                <a:solidFill>
                  <a:schemeClr val="tx1"/>
                </a:solidFill>
                <a:effectLst/>
                <a:latin typeface="+mn-lt"/>
                <a:ea typeface="+mn-ea"/>
                <a:cs typeface="+mn-cs"/>
              </a:rPr>
              <a:t>These modifications allow the vehicle to be fully controlled from the rear seat</a:t>
            </a:r>
            <a:r>
              <a:rPr lang="en-US" sz="1200" b="1" kern="1200" baseline="0">
                <a:solidFill>
                  <a:schemeClr val="tx1"/>
                </a:solidFill>
                <a:effectLst/>
                <a:latin typeface="+mn-lt"/>
                <a:ea typeface="+mn-ea"/>
                <a:cs typeface="+mn-cs"/>
              </a:rPr>
              <a:t> in order </a:t>
            </a:r>
            <a:r>
              <a:rPr lang="en-US" b="1" baseline="0"/>
              <a:t>to simulate CAD automation by steering with ACC active. </a:t>
            </a:r>
            <a:r>
              <a:rPr lang="en-US" sz="1200"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a:solidFill>
                  <a:schemeClr val="tx1"/>
                </a:solidFill>
                <a:effectLst/>
                <a:latin typeface="+mn-lt"/>
                <a:ea typeface="+mn-ea"/>
                <a:cs typeface="+mn-cs"/>
              </a:rPr>
              <a:t>Although the vehicle is capable of PAD through the activation of the ACC and LKAS features, PAD will be simulated the</a:t>
            </a:r>
            <a:r>
              <a:rPr lang="en-US" sz="1200" b="1" kern="1200" baseline="0">
                <a:solidFill>
                  <a:schemeClr val="tx1"/>
                </a:solidFill>
                <a:effectLst/>
                <a:latin typeface="+mn-lt"/>
                <a:ea typeface="+mn-ea"/>
                <a:cs typeface="+mn-cs"/>
              </a:rPr>
              <a:t> same way.</a:t>
            </a:r>
            <a:r>
              <a:rPr lang="en-US" sz="1200" b="1"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a:t>The picture below shows the rear-seat experimenters view while driving, and</a:t>
            </a:r>
            <a:r>
              <a:rPr lang="en-US" baseline="0"/>
              <a:t> </a:t>
            </a:r>
            <a:r>
              <a:rPr lang="en-US" b="1" i="1" baseline="0"/>
              <a:t>Click animation</a:t>
            </a:r>
            <a:r>
              <a:rPr lang="en-US" baseline="0"/>
              <a:t> </a:t>
            </a:r>
            <a:r>
              <a:rPr lang="en-US" b="1" baseline="0"/>
              <a:t>the side and </a:t>
            </a:r>
            <a:r>
              <a:rPr lang="en-US" b="1" i="1" baseline="0"/>
              <a:t>Click animation</a:t>
            </a:r>
            <a:r>
              <a:rPr lang="en-US" i="1" baseline="0"/>
              <a:t> </a:t>
            </a:r>
            <a:r>
              <a:rPr lang="en-US" b="1" baseline="0"/>
              <a:t>rear-view mirrors.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a:t> The vehicle is also equipped with a touchscreen mounted to the driver’s seat that allows the second rear-seat experimenter to control the instrument cluster HMI</a:t>
            </a:r>
            <a:endParaRPr lang="en-US" b="1"/>
          </a:p>
        </p:txBody>
      </p:sp>
      <p:sp>
        <p:nvSpPr>
          <p:cNvPr id="4" name="Slide Number Placeholder 3"/>
          <p:cNvSpPr>
            <a:spLocks noGrp="1"/>
          </p:cNvSpPr>
          <p:nvPr>
            <p:ph type="sldNum" sz="quarter" idx="10"/>
          </p:nvPr>
        </p:nvSpPr>
        <p:spPr/>
        <p:txBody>
          <a:bodyPr/>
          <a:lstStyle/>
          <a:p>
            <a:fld id="{59BE38D7-361E-4E21-A86D-EBDA8A4B984D}" type="slidenum">
              <a:rPr lang="en-US" smtClean="0"/>
              <a:t>10</a:t>
            </a:fld>
            <a:endParaRPr lang="en-US"/>
          </a:p>
        </p:txBody>
      </p:sp>
    </p:spTree>
    <p:extLst>
      <p:ext uri="{BB962C8B-B14F-4D97-AF65-F5344CB8AC3E}">
        <p14:creationId xmlns:p14="http://schemas.microsoft.com/office/powerpoint/2010/main" val="3832405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Pre-Arrival</a:t>
            </a:r>
          </a:p>
          <a:p>
            <a:pPr marL="628650" lvl="1" indent="-171450">
              <a:buFont typeface="Arial" panose="020B0604020202020204" pitchFamily="34" charset="0"/>
              <a:buChar char="•"/>
            </a:pPr>
            <a:r>
              <a:rPr lang="en-US" dirty="0"/>
              <a:t>Potential participants will be provided with study information over the phone.</a:t>
            </a:r>
          </a:p>
          <a:p>
            <a:pPr marL="628650" lvl="1" indent="-171450">
              <a:buFont typeface="Arial" panose="020B0604020202020204" pitchFamily="34" charset="0"/>
              <a:buChar char="•"/>
            </a:pPr>
            <a:r>
              <a:rPr lang="en-US" dirty="0"/>
              <a:t>Those that are interested in participating will be asked for verbal consent prior to administering the eligibility screening. </a:t>
            </a:r>
          </a:p>
          <a:p>
            <a:pPr marL="628650" lvl="1" indent="-171450">
              <a:buFont typeface="Arial" panose="020B0604020202020204" pitchFamily="34" charset="0"/>
              <a:buChar char="•"/>
            </a:pPr>
            <a:r>
              <a:rPr lang="en-US" dirty="0"/>
              <a:t>Interested potential participants will be told that:</a:t>
            </a:r>
          </a:p>
          <a:p>
            <a:pPr marL="1085850" lvl="2" indent="-171450">
              <a:buFont typeface="Arial" panose="020B0604020202020204" pitchFamily="34" charset="0"/>
              <a:buChar char="•"/>
            </a:pPr>
            <a:r>
              <a:rPr lang="en-US" dirty="0"/>
              <a:t>Participation will consist of a single session, taking place during daylight hours, and will last approximately 3 hours.</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Arrival</a:t>
            </a:r>
          </a:p>
          <a:p>
            <a:pPr marL="742950" lvl="1" indent="-285750">
              <a:buFont typeface="Arial" panose="020B0604020202020204" pitchFamily="34" charset="0"/>
              <a:buChar char="•"/>
            </a:pPr>
            <a:r>
              <a:rPr lang="en-US" dirty="0"/>
              <a:t>Provide an overview of the study.</a:t>
            </a:r>
          </a:p>
          <a:p>
            <a:pPr marL="742950" lvl="1" indent="-285750">
              <a:buFont typeface="Arial" panose="020B0604020202020204" pitchFamily="34" charset="0"/>
              <a:buChar char="•"/>
            </a:pPr>
            <a:r>
              <a:rPr lang="en-US" dirty="0"/>
              <a:t>Review the consent form and answer all questions the participant has.</a:t>
            </a:r>
          </a:p>
          <a:p>
            <a:pPr marL="742950" lvl="1" indent="-285750">
              <a:buFont typeface="Arial" panose="020B0604020202020204" pitchFamily="34" charset="0"/>
              <a:buChar char="•"/>
            </a:pPr>
            <a:r>
              <a:rPr lang="en-US" dirty="0"/>
              <a:t>Fill out tax form.</a:t>
            </a:r>
          </a:p>
          <a:p>
            <a:pPr marL="742950" lvl="1" indent="-285750">
              <a:buFont typeface="Arial" panose="020B0604020202020204" pitchFamily="34" charset="0"/>
              <a:buChar char="•"/>
            </a:pPr>
            <a:r>
              <a:rPr lang="en-US" dirty="0"/>
              <a:t>Conduct an informal hearing test, visual acuity test, and color vision test.</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sz="1600" dirty="0"/>
              <a:t>Vehicle Orientation</a:t>
            </a:r>
          </a:p>
          <a:p>
            <a:pPr marL="742950" lvl="1" indent="-285750">
              <a:buFont typeface="Arial" panose="020B0604020202020204" pitchFamily="34" charset="0"/>
              <a:buChar char="•"/>
            </a:pPr>
            <a:r>
              <a:rPr lang="en-US" sz="1600" dirty="0"/>
              <a:t>Participant given orientation to vehicle’s controls and PAD/CAD features</a:t>
            </a:r>
          </a:p>
          <a:p>
            <a:pPr marL="742950" lvl="1" indent="-285750">
              <a:buFont typeface="Arial" panose="020B0604020202020204" pitchFamily="34" charset="0"/>
              <a:buChar char="•"/>
            </a:pPr>
            <a:r>
              <a:rPr lang="en-US" sz="1600" dirty="0"/>
              <a:t>PAD, instructed to keep their eyes and mind on the driving environment but that they do not need to keep their hands on the steering wheel or feet on the pedals.</a:t>
            </a:r>
          </a:p>
          <a:p>
            <a:pPr marL="742950" lvl="1" indent="-285750">
              <a:buFont typeface="Arial" panose="020B0604020202020204" pitchFamily="34" charset="0"/>
              <a:buChar char="•"/>
            </a:pPr>
            <a:r>
              <a:rPr lang="en-US" sz="1600" dirty="0"/>
              <a:t>CAD, instructed that they do not need to keep their eyes and mind on the road, their hands on the wheel, or their feet on the pedals and are free to perform NDRTs on their personal phone</a:t>
            </a:r>
          </a:p>
          <a:p>
            <a:pPr marL="742950" lvl="1" indent="-285750">
              <a:buFont typeface="Arial" panose="020B0604020202020204" pitchFamily="34" charset="0"/>
              <a:buChar char="•"/>
            </a:pPr>
            <a:r>
              <a:rPr lang="en-US" sz="1600" dirty="0"/>
              <a:t>Participants instructed:</a:t>
            </a:r>
          </a:p>
          <a:p>
            <a:pPr lvl="2">
              <a:buFont typeface="Arial" panose="020B0604020202020204" pitchFamily="34" charset="0"/>
              <a:buChar char="•"/>
            </a:pPr>
            <a:r>
              <a:rPr lang="en-US" sz="1600" dirty="0"/>
              <a:t>If they feel fatigued or feel they need a break, that one will be provided</a:t>
            </a:r>
          </a:p>
          <a:p>
            <a:pPr lvl="2">
              <a:buFont typeface="Arial" panose="020B0604020202020204" pitchFamily="34" charset="0"/>
              <a:buChar char="•"/>
            </a:pPr>
            <a:r>
              <a:rPr lang="en-US" sz="1600" dirty="0"/>
              <a:t>A non-driving experimenter will be present at rear-seat controls</a:t>
            </a:r>
          </a:p>
          <a:p>
            <a:pPr lvl="2">
              <a:buFont typeface="Arial" panose="020B0604020202020204" pitchFamily="34" charset="0"/>
              <a:buChar char="•"/>
            </a:pPr>
            <a:r>
              <a:rPr lang="en-US" sz="1600" dirty="0"/>
              <a:t>If they fail to regain control when alerted by HMI, fail to follow instruction, or behave unsafely, then experimenter will end</a:t>
            </a:r>
          </a:p>
          <a:p>
            <a:pPr lvl="2">
              <a:buFont typeface="Arial" panose="020B0604020202020204" pitchFamily="34" charset="0"/>
              <a:buChar char="•"/>
            </a:pPr>
            <a:r>
              <a:rPr lang="en-US" sz="1600" dirty="0"/>
              <a:t>Must follow all roadway signs and keep seatbelt buckled</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9BE38D7-361E-4E21-A86D-EBDA8A4B984D}" type="slidenum">
              <a:rPr lang="en-US" smtClean="0"/>
              <a:t>13</a:t>
            </a:fld>
            <a:endParaRPr lang="en-US"/>
          </a:p>
        </p:txBody>
      </p:sp>
    </p:spTree>
    <p:extLst>
      <p:ext uri="{BB962C8B-B14F-4D97-AF65-F5344CB8AC3E}">
        <p14:creationId xmlns:p14="http://schemas.microsoft.com/office/powerpoint/2010/main" val="3512448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9DE169-7AB7-E742-A9FF-788D5E447506}"/>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ate Placeholder 2">
            <a:extLst>
              <a:ext uri="{FF2B5EF4-FFF2-40B4-BE49-F238E27FC236}">
                <a16:creationId xmlns:a16="http://schemas.microsoft.com/office/drawing/2014/main" id="{7D6DD69E-D70E-AA40-809E-45EC8A0EC7EB}"/>
              </a:ext>
            </a:extLst>
          </p:cNvPr>
          <p:cNvSpPr>
            <a:spLocks noGrp="1"/>
          </p:cNvSpPr>
          <p:nvPr>
            <p:ph type="dt" sz="half" idx="10"/>
          </p:nvPr>
        </p:nvSpPr>
        <p:spPr>
          <a:xfrm>
            <a:off x="838200" y="6492875"/>
            <a:ext cx="2743200" cy="365125"/>
          </a:xfrm>
        </p:spPr>
        <p:txBody>
          <a:bodyPr/>
          <a:lstStyle/>
          <a:p>
            <a:fld id="{6D439598-CFFB-4A44-A306-CAD48B170863}" type="datetime1">
              <a:rPr lang="en-US" smtClean="0"/>
              <a:t>6/20/2023</a:t>
            </a:fld>
            <a:endParaRPr lang="en-US"/>
          </a:p>
        </p:txBody>
      </p:sp>
      <p:sp>
        <p:nvSpPr>
          <p:cNvPr id="4" name="Footer Placeholder 3">
            <a:extLst>
              <a:ext uri="{FF2B5EF4-FFF2-40B4-BE49-F238E27FC236}">
                <a16:creationId xmlns:a16="http://schemas.microsoft.com/office/drawing/2014/main" id="{1C97F03F-592D-A843-9733-BC70631DE877}"/>
              </a:ext>
            </a:extLst>
          </p:cNvPr>
          <p:cNvSpPr>
            <a:spLocks noGrp="1"/>
          </p:cNvSpPr>
          <p:nvPr>
            <p:ph type="ftr" sz="quarter" idx="11"/>
          </p:nvPr>
        </p:nvSpPr>
        <p:spPr>
          <a:xfrm>
            <a:off x="4038600" y="6492875"/>
            <a:ext cx="4114800" cy="365125"/>
          </a:xfrm>
        </p:spPr>
        <p:txBody>
          <a:bodyPr/>
          <a:lstStyle/>
          <a:p>
            <a:endParaRPr lang="en-US"/>
          </a:p>
        </p:txBody>
      </p:sp>
      <p:sp>
        <p:nvSpPr>
          <p:cNvPr id="5" name="Slide Number Placeholder 4">
            <a:extLst>
              <a:ext uri="{FF2B5EF4-FFF2-40B4-BE49-F238E27FC236}">
                <a16:creationId xmlns:a16="http://schemas.microsoft.com/office/drawing/2014/main" id="{E2237AB7-9D26-934C-BFEA-26DDB0D8BD2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a:p>
        </p:txBody>
      </p:sp>
      <p:pic>
        <p:nvPicPr>
          <p:cNvPr id="14" name="Picture 13" descr="Virginia Tech Transportation Institute at Virginia Tech logo">
            <a:extLst>
              <a:ext uri="{FF2B5EF4-FFF2-40B4-BE49-F238E27FC236}">
                <a16:creationId xmlns:a16="http://schemas.microsoft.com/office/drawing/2014/main" id="{5406B1ED-49AD-2440-881F-E0ED726A5831}"/>
              </a:ext>
            </a:extLst>
          </p:cNvPr>
          <p:cNvPicPr>
            <a:picLocks noChangeAspect="1"/>
          </p:cNvPicPr>
          <p:nvPr userDrawn="1"/>
        </p:nvPicPr>
        <p:blipFill>
          <a:blip r:embed="rId3"/>
          <a:stretch>
            <a:fillRect/>
          </a:stretch>
        </p:blipFill>
        <p:spPr>
          <a:xfrm>
            <a:off x="9742219" y="5466522"/>
            <a:ext cx="1735171" cy="737919"/>
          </a:xfrm>
          <a:prstGeom prst="rect">
            <a:avLst/>
          </a:prstGeom>
        </p:spPr>
      </p:pic>
      <p:sp>
        <p:nvSpPr>
          <p:cNvPr id="10" name="Content Placeholder 2">
            <a:extLst>
              <a:ext uri="{FF2B5EF4-FFF2-40B4-BE49-F238E27FC236}">
                <a16:creationId xmlns:a16="http://schemas.microsoft.com/office/drawing/2014/main" id="{B985C98E-FDBF-448A-A12A-F74A39BC71AD}"/>
              </a:ext>
            </a:extLst>
          </p:cNvPr>
          <p:cNvSpPr>
            <a:spLocks noGrp="1"/>
          </p:cNvSpPr>
          <p:nvPr>
            <p:ph idx="15" hasCustomPrompt="1"/>
          </p:nvPr>
        </p:nvSpPr>
        <p:spPr>
          <a:xfrm>
            <a:off x="609389" y="4294187"/>
            <a:ext cx="2634143" cy="463241"/>
          </a:xfrm>
          <a:prstGeom prst="rect">
            <a:avLst/>
          </a:prstGeom>
        </p:spPr>
        <p:txBody>
          <a:bodyPr anchor="ctr">
            <a:normAutofit/>
          </a:bodyPr>
          <a:lstStyle>
            <a:lvl1pPr marL="0" indent="0">
              <a:buNone/>
              <a:defRPr>
                <a:solidFill>
                  <a:schemeClr val="bg1"/>
                </a:solidFill>
              </a:defRPr>
            </a:lvl1pPr>
          </a:lstStyle>
          <a:p>
            <a:r>
              <a:rPr lang="en-US" sz="1400">
                <a:latin typeface="Acherus Grotesque Regular" panose="02000505000000020004" pitchFamily="2" charset="77"/>
              </a:rPr>
              <a:t>Name</a:t>
            </a:r>
          </a:p>
        </p:txBody>
      </p:sp>
      <p:sp>
        <p:nvSpPr>
          <p:cNvPr id="7" name="Content Placeholder 6">
            <a:extLst>
              <a:ext uri="{FF2B5EF4-FFF2-40B4-BE49-F238E27FC236}">
                <a16:creationId xmlns:a16="http://schemas.microsoft.com/office/drawing/2014/main" id="{53488455-A712-7542-A247-6E06083BEADC}"/>
              </a:ext>
            </a:extLst>
          </p:cNvPr>
          <p:cNvSpPr>
            <a:spLocks noGrp="1"/>
          </p:cNvSpPr>
          <p:nvPr>
            <p:ph sz="quarter" idx="13" hasCustomPrompt="1"/>
          </p:nvPr>
        </p:nvSpPr>
        <p:spPr>
          <a:xfrm>
            <a:off x="609389" y="1415263"/>
            <a:ext cx="4936646" cy="1369460"/>
          </a:xfrm>
        </p:spPr>
        <p:txBody>
          <a:bodyPr anchor="ctr">
            <a:normAutofit/>
          </a:bodyPr>
          <a:lstStyle>
            <a:lvl1pPr marL="0" indent="0">
              <a:buNone/>
              <a:defRPr sz="3200" b="1">
                <a:solidFill>
                  <a:schemeClr val="bg1"/>
                </a:solidFill>
                <a:latin typeface="+mj-lt"/>
              </a:defRPr>
            </a:lvl1pPr>
          </a:lstStyle>
          <a:p>
            <a:pPr lvl="0"/>
            <a:r>
              <a:rPr lang="en-US"/>
              <a:t>Title</a:t>
            </a:r>
          </a:p>
        </p:txBody>
      </p:sp>
    </p:spTree>
    <p:extLst>
      <p:ext uri="{BB962C8B-B14F-4D97-AF65-F5344CB8AC3E}">
        <p14:creationId xmlns:p14="http://schemas.microsoft.com/office/powerpoint/2010/main" val="165737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a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75C5C5-7E8E-D343-B922-0EB0E89AE5CA}"/>
              </a:ext>
            </a:extLst>
          </p:cNvPr>
          <p:cNvSpPr>
            <a:spLocks noGrp="1"/>
          </p:cNvSpPr>
          <p:nvPr>
            <p:ph type="dt" sz="half" idx="10"/>
          </p:nvPr>
        </p:nvSpPr>
        <p:spPr>
          <a:xfrm>
            <a:off x="838200" y="6492875"/>
            <a:ext cx="2743200" cy="365125"/>
          </a:xfrm>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24B032C0-4051-484E-9D2A-92398EE769E5}"/>
              </a:ext>
            </a:extLst>
          </p:cNvPr>
          <p:cNvSpPr>
            <a:spLocks noGrp="1"/>
          </p:cNvSpPr>
          <p:nvPr>
            <p:ph type="ftr" sz="quarter" idx="11"/>
          </p:nvPr>
        </p:nvSpPr>
        <p:spPr>
          <a:xfrm>
            <a:off x="4038600" y="6492875"/>
            <a:ext cx="4114800" cy="365125"/>
          </a:xfrm>
        </p:spPr>
        <p:txBody>
          <a:bodyPr/>
          <a:lstStyle/>
          <a:p>
            <a:endParaRPr lang="en-US"/>
          </a:p>
        </p:txBody>
      </p:sp>
      <p:sp>
        <p:nvSpPr>
          <p:cNvPr id="5" name="Slide Number Placeholder 4">
            <a:extLst>
              <a:ext uri="{FF2B5EF4-FFF2-40B4-BE49-F238E27FC236}">
                <a16:creationId xmlns:a16="http://schemas.microsoft.com/office/drawing/2014/main" id="{72B56661-5353-034F-9C8F-89361764A2B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a:p>
        </p:txBody>
      </p:sp>
      <p:sp>
        <p:nvSpPr>
          <p:cNvPr id="6" name="Rectangle 5">
            <a:extLst>
              <a:ext uri="{FF2B5EF4-FFF2-40B4-BE49-F238E27FC236}">
                <a16:creationId xmlns:a16="http://schemas.microsoft.com/office/drawing/2014/main" id="{BADA5737-447B-8B4D-AEF4-E59D6ED33BDE}"/>
              </a:ext>
            </a:extLst>
          </p:cNvPr>
          <p:cNvSpPr/>
          <p:nvPr userDrawn="1"/>
        </p:nvSpPr>
        <p:spPr>
          <a:xfrm>
            <a:off x="0" y="0"/>
            <a:ext cx="6096000" cy="6858000"/>
          </a:xfrm>
          <a:prstGeom prst="rect">
            <a:avLst/>
          </a:prstGeom>
          <a:solidFill>
            <a:schemeClr val="tx1">
              <a:lumMod val="85000"/>
              <a:lumOff val="15000"/>
              <a:alpha val="7793"/>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 name="Content Placeholder 2">
            <a:extLst>
              <a:ext uri="{FF2B5EF4-FFF2-40B4-BE49-F238E27FC236}">
                <a16:creationId xmlns:a16="http://schemas.microsoft.com/office/drawing/2014/main" id="{327431B1-7FA3-854A-9E2B-508BD99BE65E}"/>
              </a:ext>
            </a:extLst>
          </p:cNvPr>
          <p:cNvSpPr>
            <a:spLocks noGrp="1"/>
          </p:cNvSpPr>
          <p:nvPr>
            <p:ph idx="18"/>
          </p:nvPr>
        </p:nvSpPr>
        <p:spPr>
          <a:xfrm>
            <a:off x="221317" y="355600"/>
            <a:ext cx="5639837" cy="5781674"/>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11" name="Content Placeholder 2">
            <a:extLst>
              <a:ext uri="{FF2B5EF4-FFF2-40B4-BE49-F238E27FC236}">
                <a16:creationId xmlns:a16="http://schemas.microsoft.com/office/drawing/2014/main" id="{A9B86260-B458-B44F-8668-E0727BDF4CB0}"/>
              </a:ext>
            </a:extLst>
          </p:cNvPr>
          <p:cNvSpPr>
            <a:spLocks noGrp="1"/>
          </p:cNvSpPr>
          <p:nvPr>
            <p:ph idx="17"/>
          </p:nvPr>
        </p:nvSpPr>
        <p:spPr>
          <a:xfrm>
            <a:off x="6422896" y="2184661"/>
            <a:ext cx="5547787" cy="3952613"/>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17" name="Subtitle">
            <a:extLst>
              <a:ext uri="{FF2B5EF4-FFF2-40B4-BE49-F238E27FC236}">
                <a16:creationId xmlns:a16="http://schemas.microsoft.com/office/drawing/2014/main" id="{C765DCE7-C179-8A4F-9DB4-D80898279EAF}"/>
              </a:ext>
            </a:extLst>
          </p:cNvPr>
          <p:cNvSpPr>
            <a:spLocks noGrp="1"/>
          </p:cNvSpPr>
          <p:nvPr>
            <p:ph type="body" sz="quarter" idx="15" hasCustomPrompt="1"/>
          </p:nvPr>
        </p:nvSpPr>
        <p:spPr>
          <a:xfrm>
            <a:off x="6422896" y="1540073"/>
            <a:ext cx="5547787" cy="532745"/>
          </a:xfrm>
        </p:spPr>
        <p:txBody>
          <a:bodyPr>
            <a:normAutofit/>
          </a:bodyPr>
          <a:lstStyle>
            <a:lvl1pPr marL="0" indent="0">
              <a:buNone/>
              <a:defRPr sz="3200" b="1">
                <a:latin typeface="+mj-lt"/>
              </a:defRPr>
            </a:lvl1pPr>
          </a:lstStyle>
          <a:p>
            <a:pPr lvl="0"/>
            <a:r>
              <a:rPr lang="en-US"/>
              <a:t>Subtitle</a:t>
            </a:r>
          </a:p>
        </p:txBody>
      </p:sp>
      <p:sp>
        <p:nvSpPr>
          <p:cNvPr id="15" name="Title">
            <a:extLst>
              <a:ext uri="{FF2B5EF4-FFF2-40B4-BE49-F238E27FC236}">
                <a16:creationId xmlns:a16="http://schemas.microsoft.com/office/drawing/2014/main" id="{CB967A5F-6E50-6B40-8A0A-07D434962365}"/>
              </a:ext>
            </a:extLst>
          </p:cNvPr>
          <p:cNvSpPr>
            <a:spLocks noGrp="1"/>
          </p:cNvSpPr>
          <p:nvPr>
            <p:ph type="body" sz="quarter" idx="14" hasCustomPrompt="1"/>
          </p:nvPr>
        </p:nvSpPr>
        <p:spPr>
          <a:xfrm>
            <a:off x="6423025" y="954088"/>
            <a:ext cx="5547658" cy="457200"/>
          </a:xfrm>
        </p:spPr>
        <p:txBody>
          <a:bodyPr>
            <a:normAutofit/>
          </a:bodyPr>
          <a:lstStyle>
            <a:lvl1pPr marL="0" indent="0">
              <a:buNone/>
              <a:defRPr sz="2400" b="1">
                <a:solidFill>
                  <a:schemeClr val="accent1"/>
                </a:solidFill>
                <a:latin typeface="+mj-lt"/>
              </a:defRPr>
            </a:lvl1pPr>
          </a:lstStyle>
          <a:p>
            <a:pPr lvl="0"/>
            <a:r>
              <a:rPr lang="en-US"/>
              <a:t>title</a:t>
            </a:r>
          </a:p>
        </p:txBody>
      </p:sp>
      <p:pic>
        <p:nvPicPr>
          <p:cNvPr id="8" name="Picture 7" descr="Virigina Tech Transportation Institute at Virginia Tech logo">
            <a:extLst>
              <a:ext uri="{FF2B5EF4-FFF2-40B4-BE49-F238E27FC236}">
                <a16:creationId xmlns:a16="http://schemas.microsoft.com/office/drawing/2014/main" id="{C289542E-D57C-8249-85A7-E670455363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19309" y="182728"/>
            <a:ext cx="2951374" cy="437732"/>
          </a:xfrm>
          <a:prstGeom prst="rect">
            <a:avLst/>
          </a:prstGeom>
        </p:spPr>
      </p:pic>
    </p:spTree>
    <p:extLst>
      <p:ext uri="{BB962C8B-B14F-4D97-AF65-F5344CB8AC3E}">
        <p14:creationId xmlns:p14="http://schemas.microsoft.com/office/powerpoint/2010/main" val="96988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dia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75C5C5-7E8E-D343-B922-0EB0E89AE5CA}"/>
              </a:ext>
            </a:extLst>
          </p:cNvPr>
          <p:cNvSpPr>
            <a:spLocks noGrp="1"/>
          </p:cNvSpPr>
          <p:nvPr>
            <p:ph type="dt" sz="half" idx="10"/>
          </p:nvPr>
        </p:nvSpPr>
        <p:spPr>
          <a:xfrm>
            <a:off x="838200" y="6492875"/>
            <a:ext cx="2743200" cy="365125"/>
          </a:xfrm>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24B032C0-4051-484E-9D2A-92398EE769E5}"/>
              </a:ext>
            </a:extLst>
          </p:cNvPr>
          <p:cNvSpPr>
            <a:spLocks noGrp="1"/>
          </p:cNvSpPr>
          <p:nvPr>
            <p:ph type="ftr" sz="quarter" idx="11"/>
          </p:nvPr>
        </p:nvSpPr>
        <p:spPr>
          <a:xfrm>
            <a:off x="4038600" y="6492875"/>
            <a:ext cx="4114800" cy="365125"/>
          </a:xfrm>
        </p:spPr>
        <p:txBody>
          <a:bodyPr/>
          <a:lstStyle/>
          <a:p>
            <a:endParaRPr lang="en-US"/>
          </a:p>
        </p:txBody>
      </p:sp>
      <p:sp>
        <p:nvSpPr>
          <p:cNvPr id="5" name="Slide Number Placeholder 4">
            <a:extLst>
              <a:ext uri="{FF2B5EF4-FFF2-40B4-BE49-F238E27FC236}">
                <a16:creationId xmlns:a16="http://schemas.microsoft.com/office/drawing/2014/main" id="{72B56661-5353-034F-9C8F-89361764A2B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a:p>
        </p:txBody>
      </p:sp>
      <p:sp>
        <p:nvSpPr>
          <p:cNvPr id="6" name="Rectangle 5">
            <a:extLst>
              <a:ext uri="{FF2B5EF4-FFF2-40B4-BE49-F238E27FC236}">
                <a16:creationId xmlns:a16="http://schemas.microsoft.com/office/drawing/2014/main" id="{BADA5737-447B-8B4D-AEF4-E59D6ED33BDE}"/>
              </a:ext>
            </a:extLst>
          </p:cNvPr>
          <p:cNvSpPr/>
          <p:nvPr userDrawn="1"/>
        </p:nvSpPr>
        <p:spPr>
          <a:xfrm>
            <a:off x="6096000" y="0"/>
            <a:ext cx="6096000" cy="6858000"/>
          </a:xfrm>
          <a:prstGeom prst="rect">
            <a:avLst/>
          </a:prstGeom>
          <a:solidFill>
            <a:schemeClr val="tx1">
              <a:lumMod val="85000"/>
              <a:lumOff val="15000"/>
              <a:alpha val="7793"/>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 name="Content Placeholder 2">
            <a:extLst>
              <a:ext uri="{FF2B5EF4-FFF2-40B4-BE49-F238E27FC236}">
                <a16:creationId xmlns:a16="http://schemas.microsoft.com/office/drawing/2014/main" id="{327431B1-7FA3-854A-9E2B-508BD99BE65E}"/>
              </a:ext>
            </a:extLst>
          </p:cNvPr>
          <p:cNvSpPr>
            <a:spLocks noGrp="1"/>
          </p:cNvSpPr>
          <p:nvPr>
            <p:ph idx="18"/>
          </p:nvPr>
        </p:nvSpPr>
        <p:spPr>
          <a:xfrm>
            <a:off x="6317317" y="355600"/>
            <a:ext cx="5639837" cy="5781674"/>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11" name="Content Placeholder 2">
            <a:extLst>
              <a:ext uri="{FF2B5EF4-FFF2-40B4-BE49-F238E27FC236}">
                <a16:creationId xmlns:a16="http://schemas.microsoft.com/office/drawing/2014/main" id="{A9B86260-B458-B44F-8668-E0727BDF4CB0}"/>
              </a:ext>
            </a:extLst>
          </p:cNvPr>
          <p:cNvSpPr>
            <a:spLocks noGrp="1"/>
          </p:cNvSpPr>
          <p:nvPr>
            <p:ph idx="17"/>
          </p:nvPr>
        </p:nvSpPr>
        <p:spPr>
          <a:xfrm>
            <a:off x="221317" y="1603115"/>
            <a:ext cx="5639837" cy="4534159"/>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17" name="Subtitle">
            <a:extLst>
              <a:ext uri="{FF2B5EF4-FFF2-40B4-BE49-F238E27FC236}">
                <a16:creationId xmlns:a16="http://schemas.microsoft.com/office/drawing/2014/main" id="{C765DCE7-C179-8A4F-9DB4-D80898279EAF}"/>
              </a:ext>
            </a:extLst>
          </p:cNvPr>
          <p:cNvSpPr>
            <a:spLocks noGrp="1"/>
          </p:cNvSpPr>
          <p:nvPr>
            <p:ph type="body" sz="quarter" idx="15" hasCustomPrompt="1"/>
          </p:nvPr>
        </p:nvSpPr>
        <p:spPr>
          <a:xfrm>
            <a:off x="221317" y="941585"/>
            <a:ext cx="5639837" cy="532745"/>
          </a:xfrm>
        </p:spPr>
        <p:txBody>
          <a:bodyPr>
            <a:normAutofit/>
          </a:bodyPr>
          <a:lstStyle>
            <a:lvl1pPr marL="0" indent="0">
              <a:buNone/>
              <a:defRPr sz="3200" b="1">
                <a:latin typeface="+mj-lt"/>
              </a:defRPr>
            </a:lvl1pPr>
          </a:lstStyle>
          <a:p>
            <a:pPr lvl="0"/>
            <a:r>
              <a:rPr lang="en-US"/>
              <a:t>Subtitle</a:t>
            </a:r>
          </a:p>
        </p:txBody>
      </p:sp>
      <p:sp>
        <p:nvSpPr>
          <p:cNvPr id="15" name="Title">
            <a:extLst>
              <a:ext uri="{FF2B5EF4-FFF2-40B4-BE49-F238E27FC236}">
                <a16:creationId xmlns:a16="http://schemas.microsoft.com/office/drawing/2014/main" id="{CB967A5F-6E50-6B40-8A0A-07D434962365}"/>
              </a:ext>
            </a:extLst>
          </p:cNvPr>
          <p:cNvSpPr>
            <a:spLocks noGrp="1"/>
          </p:cNvSpPr>
          <p:nvPr>
            <p:ph type="body" sz="quarter" idx="14" hasCustomPrompt="1"/>
          </p:nvPr>
        </p:nvSpPr>
        <p:spPr>
          <a:xfrm>
            <a:off x="221446" y="355600"/>
            <a:ext cx="5639708" cy="457200"/>
          </a:xfrm>
        </p:spPr>
        <p:txBody>
          <a:bodyPr>
            <a:normAutofit/>
          </a:bodyPr>
          <a:lstStyle>
            <a:lvl1pPr marL="0" indent="0">
              <a:buNone/>
              <a:defRPr sz="2400" b="1">
                <a:solidFill>
                  <a:schemeClr val="accent1"/>
                </a:solidFill>
                <a:latin typeface="+mj-lt"/>
              </a:defRPr>
            </a:lvl1pPr>
          </a:lstStyle>
          <a:p>
            <a:pPr lvl="0"/>
            <a:r>
              <a:rPr lang="en-US"/>
              <a:t>title</a:t>
            </a:r>
          </a:p>
        </p:txBody>
      </p:sp>
    </p:spTree>
    <p:extLst>
      <p:ext uri="{BB962C8B-B14F-4D97-AF65-F5344CB8AC3E}">
        <p14:creationId xmlns:p14="http://schemas.microsoft.com/office/powerpoint/2010/main" val="2223666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Slide 7">
    <p:bg>
      <p:bgPr>
        <a:solidFill>
          <a:srgbClr val="FFFFFF"/>
        </a:solidFill>
        <a:effectLst/>
      </p:bgPr>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EBA215F0-47CA-6444-8C5A-396439BD09DC}"/>
              </a:ext>
            </a:extLst>
          </p:cNvPr>
          <p:cNvSpPr/>
          <p:nvPr userDrawn="1"/>
        </p:nvSpPr>
        <p:spPr>
          <a:xfrm>
            <a:off x="1" y="0"/>
            <a:ext cx="931079" cy="3355365"/>
          </a:xfrm>
          <a:custGeom>
            <a:avLst/>
            <a:gdLst>
              <a:gd name="connsiteX0" fmla="*/ 680768 w 931079"/>
              <a:gd name="connsiteY0" fmla="*/ 0 h 3355365"/>
              <a:gd name="connsiteX1" fmla="*/ 931079 w 931079"/>
              <a:gd name="connsiteY1" fmla="*/ 0 h 3355365"/>
              <a:gd name="connsiteX2" fmla="*/ 930493 w 931079"/>
              <a:gd name="connsiteY2" fmla="*/ 29539 h 3355365"/>
              <a:gd name="connsiteX3" fmla="*/ 478425 w 931079"/>
              <a:gd name="connsiteY3" fmla="*/ 2048258 h 3355365"/>
              <a:gd name="connsiteX4" fmla="*/ 32601 w 931079"/>
              <a:gd name="connsiteY4" fmla="*/ 3282219 h 3355365"/>
              <a:gd name="connsiteX5" fmla="*/ 0 w 931079"/>
              <a:gd name="connsiteY5" fmla="*/ 3355365 h 3355365"/>
              <a:gd name="connsiteX6" fmla="*/ 0 w 931079"/>
              <a:gd name="connsiteY6" fmla="*/ 2573413 h 3355365"/>
              <a:gd name="connsiteX7" fmla="*/ 20047 w 931079"/>
              <a:gd name="connsiteY7" fmla="*/ 2520010 h 3355365"/>
              <a:gd name="connsiteX8" fmla="*/ 242736 w 931079"/>
              <a:gd name="connsiteY8" fmla="*/ 1859189 h 3355365"/>
              <a:gd name="connsiteX9" fmla="*/ 664342 w 931079"/>
              <a:gd name="connsiteY9" fmla="*/ 133518 h 33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079" h="3355365">
                <a:moveTo>
                  <a:pt x="680768" y="0"/>
                </a:moveTo>
                <a:lnTo>
                  <a:pt x="931079" y="0"/>
                </a:lnTo>
                <a:lnTo>
                  <a:pt x="930493" y="29539"/>
                </a:lnTo>
                <a:cubicBezTo>
                  <a:pt x="909776" y="439108"/>
                  <a:pt x="744710" y="1198830"/>
                  <a:pt x="478425" y="2048258"/>
                </a:cubicBezTo>
                <a:cubicBezTo>
                  <a:pt x="333179" y="2511582"/>
                  <a:pt x="178443" y="2935802"/>
                  <a:pt x="32601" y="3282219"/>
                </a:cubicBezTo>
                <a:lnTo>
                  <a:pt x="0" y="3355365"/>
                </a:lnTo>
                <a:lnTo>
                  <a:pt x="0" y="2573413"/>
                </a:lnTo>
                <a:lnTo>
                  <a:pt x="20047" y="2520010"/>
                </a:lnTo>
                <a:cubicBezTo>
                  <a:pt x="95117" y="2312738"/>
                  <a:pt x="170113" y="2090851"/>
                  <a:pt x="242736" y="1859189"/>
                </a:cubicBezTo>
                <a:cubicBezTo>
                  <a:pt x="454554" y="1183507"/>
                  <a:pt x="602325" y="564588"/>
                  <a:pt x="664342" y="1335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B4E99490-0DB2-9042-BEB9-C3365ECFAA43}"/>
              </a:ext>
            </a:extLst>
          </p:cNvPr>
          <p:cNvSpPr>
            <a:spLocks noGrp="1"/>
          </p:cNvSpPr>
          <p:nvPr>
            <p:ph type="dt" sz="half" idx="10"/>
          </p:nvPr>
        </p:nvSpPr>
        <p:spPr>
          <a:xfrm>
            <a:off x="838200" y="6502814"/>
            <a:ext cx="2743200" cy="365125"/>
          </a:xfrm>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EFCB89D9-63F3-7246-AD30-E28FFE903CF4}"/>
              </a:ext>
            </a:extLst>
          </p:cNvPr>
          <p:cNvSpPr>
            <a:spLocks noGrp="1"/>
          </p:cNvSpPr>
          <p:nvPr>
            <p:ph type="ftr" sz="quarter" idx="11"/>
          </p:nvPr>
        </p:nvSpPr>
        <p:spPr>
          <a:xfrm>
            <a:off x="4038600" y="6502814"/>
            <a:ext cx="4114800" cy="365125"/>
          </a:xfrm>
        </p:spPr>
        <p:txBody>
          <a:bodyPr/>
          <a:lstStyle/>
          <a:p>
            <a:endParaRPr lang="en-US"/>
          </a:p>
        </p:txBody>
      </p:sp>
      <p:sp>
        <p:nvSpPr>
          <p:cNvPr id="5" name="Slide Number Placeholder 4">
            <a:extLst>
              <a:ext uri="{FF2B5EF4-FFF2-40B4-BE49-F238E27FC236}">
                <a16:creationId xmlns:a16="http://schemas.microsoft.com/office/drawing/2014/main" id="{6CBC1EC3-F083-E347-AC2A-C5E93112DC7D}"/>
              </a:ext>
            </a:extLst>
          </p:cNvPr>
          <p:cNvSpPr>
            <a:spLocks noGrp="1"/>
          </p:cNvSpPr>
          <p:nvPr>
            <p:ph type="sldNum" sz="quarter" idx="12"/>
          </p:nvPr>
        </p:nvSpPr>
        <p:spPr>
          <a:xfrm>
            <a:off x="8610600" y="6502814"/>
            <a:ext cx="2743200" cy="365125"/>
          </a:xfrm>
        </p:spPr>
        <p:txBody>
          <a:bodyPr/>
          <a:lstStyle/>
          <a:p>
            <a:fld id="{E945C9B4-2F1D-A045-96C0-CE876094E856}" type="slidenum">
              <a:rPr lang="en-US" smtClean="0"/>
              <a:t>‹#›</a:t>
            </a:fld>
            <a:endParaRPr lang="en-US"/>
          </a:p>
        </p:txBody>
      </p:sp>
      <p:sp>
        <p:nvSpPr>
          <p:cNvPr id="11" name="Content Placeholder 2">
            <a:extLst>
              <a:ext uri="{FF2B5EF4-FFF2-40B4-BE49-F238E27FC236}">
                <a16:creationId xmlns:a16="http://schemas.microsoft.com/office/drawing/2014/main" id="{D82CDBCA-36E8-D546-808E-073174AD0140}"/>
              </a:ext>
            </a:extLst>
          </p:cNvPr>
          <p:cNvSpPr>
            <a:spLocks noGrp="1"/>
          </p:cNvSpPr>
          <p:nvPr>
            <p:ph idx="16"/>
          </p:nvPr>
        </p:nvSpPr>
        <p:spPr>
          <a:xfrm>
            <a:off x="6416270" y="899475"/>
            <a:ext cx="4937530" cy="5461794"/>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9" name="Content Placeholder 2">
            <a:extLst>
              <a:ext uri="{FF2B5EF4-FFF2-40B4-BE49-F238E27FC236}">
                <a16:creationId xmlns:a16="http://schemas.microsoft.com/office/drawing/2014/main" id="{7081AF93-B648-0647-8AC5-9317B190A034}"/>
              </a:ext>
            </a:extLst>
          </p:cNvPr>
          <p:cNvSpPr>
            <a:spLocks noGrp="1"/>
          </p:cNvSpPr>
          <p:nvPr>
            <p:ph idx="15"/>
          </p:nvPr>
        </p:nvSpPr>
        <p:spPr>
          <a:xfrm>
            <a:off x="1158470" y="899475"/>
            <a:ext cx="4937530" cy="5461794"/>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8" name="Title">
            <a:extLst>
              <a:ext uri="{FF2B5EF4-FFF2-40B4-BE49-F238E27FC236}">
                <a16:creationId xmlns:a16="http://schemas.microsoft.com/office/drawing/2014/main" id="{08411A99-2133-0B4F-AF5C-23E9AC038FB8}"/>
              </a:ext>
            </a:extLst>
          </p:cNvPr>
          <p:cNvSpPr>
            <a:spLocks noGrp="1"/>
          </p:cNvSpPr>
          <p:nvPr>
            <p:ph type="body" sz="quarter" idx="14" hasCustomPrompt="1"/>
          </p:nvPr>
        </p:nvSpPr>
        <p:spPr>
          <a:xfrm>
            <a:off x="1158470" y="253206"/>
            <a:ext cx="10195330" cy="457200"/>
          </a:xfrm>
        </p:spPr>
        <p:txBody>
          <a:bodyPr>
            <a:normAutofit/>
          </a:bodyPr>
          <a:lstStyle>
            <a:lvl1pPr marL="0" indent="0">
              <a:buNone/>
              <a:defRPr sz="24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1406282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dia Slide 8">
    <p:bg>
      <p:bgPr>
        <a:solidFill>
          <a:srgbClr val="FFFFFF"/>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346A971-D3CA-F446-B701-F8226790D0CD}"/>
              </a:ext>
            </a:extLst>
          </p:cNvPr>
          <p:cNvSpPr/>
          <p:nvPr userDrawn="1"/>
        </p:nvSpPr>
        <p:spPr>
          <a:xfrm>
            <a:off x="11353997" y="3734724"/>
            <a:ext cx="838003" cy="3123277"/>
          </a:xfrm>
          <a:custGeom>
            <a:avLst/>
            <a:gdLst>
              <a:gd name="connsiteX0" fmla="*/ 838003 w 838003"/>
              <a:gd name="connsiteY0" fmla="*/ 0 h 3123277"/>
              <a:gd name="connsiteX1" fmla="*/ 838003 w 838003"/>
              <a:gd name="connsiteY1" fmla="*/ 829332 h 3123277"/>
              <a:gd name="connsiteX2" fmla="*/ 688146 w 838003"/>
              <a:gd name="connsiteY2" fmla="*/ 1274027 h 3123277"/>
              <a:gd name="connsiteX3" fmla="*/ 266540 w 838003"/>
              <a:gd name="connsiteY3" fmla="*/ 2999698 h 3123277"/>
              <a:gd name="connsiteX4" fmla="*/ 251337 w 838003"/>
              <a:gd name="connsiteY4" fmla="*/ 3123277 h 3123277"/>
              <a:gd name="connsiteX5" fmla="*/ 0 w 838003"/>
              <a:gd name="connsiteY5" fmla="*/ 3123277 h 3123277"/>
              <a:gd name="connsiteX6" fmla="*/ 389 w 838003"/>
              <a:gd name="connsiteY6" fmla="*/ 3103677 h 3123277"/>
              <a:gd name="connsiteX7" fmla="*/ 452457 w 838003"/>
              <a:gd name="connsiteY7" fmla="*/ 1084958 h 3123277"/>
              <a:gd name="connsiteX8" fmla="*/ 787519 w 838003"/>
              <a:gd name="connsiteY8" fmla="*/ 124793 h 312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003" h="3123277">
                <a:moveTo>
                  <a:pt x="838003" y="0"/>
                </a:moveTo>
                <a:lnTo>
                  <a:pt x="838003" y="829332"/>
                </a:lnTo>
                <a:lnTo>
                  <a:pt x="688146" y="1274027"/>
                </a:lnTo>
                <a:cubicBezTo>
                  <a:pt x="476328" y="1949709"/>
                  <a:pt x="328557" y="2568628"/>
                  <a:pt x="266540" y="2999698"/>
                </a:cubicBezTo>
                <a:lnTo>
                  <a:pt x="251337" y="3123277"/>
                </a:lnTo>
                <a:lnTo>
                  <a:pt x="0" y="3123277"/>
                </a:lnTo>
                <a:lnTo>
                  <a:pt x="389" y="3103677"/>
                </a:lnTo>
                <a:cubicBezTo>
                  <a:pt x="21106" y="2694108"/>
                  <a:pt x="186172" y="1934386"/>
                  <a:pt x="452457" y="1084958"/>
                </a:cubicBezTo>
                <a:cubicBezTo>
                  <a:pt x="561392" y="737465"/>
                  <a:pt x="675664" y="411968"/>
                  <a:pt x="787519" y="124793"/>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B4E99490-0DB2-9042-BEB9-C3365ECFAA43}"/>
              </a:ext>
            </a:extLst>
          </p:cNvPr>
          <p:cNvSpPr>
            <a:spLocks noGrp="1"/>
          </p:cNvSpPr>
          <p:nvPr>
            <p:ph type="dt" sz="half" idx="10"/>
          </p:nvPr>
        </p:nvSpPr>
        <p:spPr>
          <a:xfrm>
            <a:off x="838200" y="6502814"/>
            <a:ext cx="2743200" cy="365125"/>
          </a:xfrm>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EFCB89D9-63F3-7246-AD30-E28FFE903CF4}"/>
              </a:ext>
            </a:extLst>
          </p:cNvPr>
          <p:cNvSpPr>
            <a:spLocks noGrp="1"/>
          </p:cNvSpPr>
          <p:nvPr>
            <p:ph type="ftr" sz="quarter" idx="11"/>
          </p:nvPr>
        </p:nvSpPr>
        <p:spPr>
          <a:xfrm>
            <a:off x="4038600" y="6502814"/>
            <a:ext cx="4114800" cy="365125"/>
          </a:xfrm>
        </p:spPr>
        <p:txBody>
          <a:bodyPr/>
          <a:lstStyle/>
          <a:p>
            <a:endParaRPr lang="en-US"/>
          </a:p>
        </p:txBody>
      </p:sp>
      <p:sp>
        <p:nvSpPr>
          <p:cNvPr id="5" name="Slide Number Placeholder 4">
            <a:extLst>
              <a:ext uri="{FF2B5EF4-FFF2-40B4-BE49-F238E27FC236}">
                <a16:creationId xmlns:a16="http://schemas.microsoft.com/office/drawing/2014/main" id="{6CBC1EC3-F083-E347-AC2A-C5E93112DC7D}"/>
              </a:ext>
            </a:extLst>
          </p:cNvPr>
          <p:cNvSpPr>
            <a:spLocks noGrp="1"/>
          </p:cNvSpPr>
          <p:nvPr>
            <p:ph type="sldNum" sz="quarter" idx="12"/>
          </p:nvPr>
        </p:nvSpPr>
        <p:spPr>
          <a:xfrm>
            <a:off x="8610600" y="6502814"/>
            <a:ext cx="2743200" cy="365125"/>
          </a:xfrm>
        </p:spPr>
        <p:txBody>
          <a:bodyPr/>
          <a:lstStyle/>
          <a:p>
            <a:fld id="{E945C9B4-2F1D-A045-96C0-CE876094E856}" type="slidenum">
              <a:rPr lang="en-US" smtClean="0"/>
              <a:t>‹#›</a:t>
            </a:fld>
            <a:endParaRPr lang="en-US"/>
          </a:p>
        </p:txBody>
      </p:sp>
      <p:sp>
        <p:nvSpPr>
          <p:cNvPr id="11" name="Content Placeholder 2">
            <a:extLst>
              <a:ext uri="{FF2B5EF4-FFF2-40B4-BE49-F238E27FC236}">
                <a16:creationId xmlns:a16="http://schemas.microsoft.com/office/drawing/2014/main" id="{D82CDBCA-36E8-D546-808E-073174AD0140}"/>
              </a:ext>
            </a:extLst>
          </p:cNvPr>
          <p:cNvSpPr>
            <a:spLocks noGrp="1"/>
          </p:cNvSpPr>
          <p:nvPr>
            <p:ph idx="16"/>
          </p:nvPr>
        </p:nvSpPr>
        <p:spPr>
          <a:xfrm>
            <a:off x="838200" y="3793507"/>
            <a:ext cx="10515600" cy="2522234"/>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9" name="Content Placeholder 2">
            <a:extLst>
              <a:ext uri="{FF2B5EF4-FFF2-40B4-BE49-F238E27FC236}">
                <a16:creationId xmlns:a16="http://schemas.microsoft.com/office/drawing/2014/main" id="{7081AF93-B648-0647-8AC5-9317B190A034}"/>
              </a:ext>
            </a:extLst>
          </p:cNvPr>
          <p:cNvSpPr>
            <a:spLocks noGrp="1"/>
          </p:cNvSpPr>
          <p:nvPr>
            <p:ph idx="15"/>
          </p:nvPr>
        </p:nvSpPr>
        <p:spPr>
          <a:xfrm>
            <a:off x="838200" y="899475"/>
            <a:ext cx="10515600" cy="2704962"/>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8" name="Title">
            <a:extLst>
              <a:ext uri="{FF2B5EF4-FFF2-40B4-BE49-F238E27FC236}">
                <a16:creationId xmlns:a16="http://schemas.microsoft.com/office/drawing/2014/main" id="{08411A99-2133-0B4F-AF5C-23E9AC038FB8}"/>
              </a:ext>
            </a:extLst>
          </p:cNvPr>
          <p:cNvSpPr>
            <a:spLocks noGrp="1"/>
          </p:cNvSpPr>
          <p:nvPr>
            <p:ph type="body" sz="quarter" idx="14" hasCustomPrompt="1"/>
          </p:nvPr>
        </p:nvSpPr>
        <p:spPr>
          <a:xfrm>
            <a:off x="838199" y="253206"/>
            <a:ext cx="10515599" cy="457200"/>
          </a:xfrm>
        </p:spPr>
        <p:txBody>
          <a:bodyPr>
            <a:normAutofit/>
          </a:bodyPr>
          <a:lstStyle>
            <a:lvl1pPr marL="0" indent="0">
              <a:buNone/>
              <a:defRPr sz="2400" b="1">
                <a:solidFill>
                  <a:schemeClr val="accent1"/>
                </a:solidFill>
                <a:latin typeface="+mj-lt"/>
              </a:defRPr>
            </a:lvl1pPr>
          </a:lstStyle>
          <a:p>
            <a:pPr lvl="0"/>
            <a:r>
              <a:rPr lang="en-US"/>
              <a:t>Title</a:t>
            </a:r>
          </a:p>
        </p:txBody>
      </p:sp>
    </p:spTree>
    <p:extLst>
      <p:ext uri="{BB962C8B-B14F-4D97-AF65-F5344CB8AC3E}">
        <p14:creationId xmlns:p14="http://schemas.microsoft.com/office/powerpoint/2010/main" val="3029817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dia Slide 9">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DA5737-447B-8B4D-AEF4-E59D6ED33BDE}"/>
              </a:ext>
            </a:extLst>
          </p:cNvPr>
          <p:cNvSpPr/>
          <p:nvPr userDrawn="1"/>
        </p:nvSpPr>
        <p:spPr>
          <a:xfrm>
            <a:off x="6096000" y="0"/>
            <a:ext cx="6096000" cy="6858000"/>
          </a:xfrm>
          <a:prstGeom prst="rect">
            <a:avLst/>
          </a:prstGeom>
          <a:solidFill>
            <a:schemeClr val="tx1">
              <a:lumMod val="85000"/>
              <a:lumOff val="15000"/>
              <a:alpha val="7793"/>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3" name="Date Placeholder 2">
            <a:extLst>
              <a:ext uri="{FF2B5EF4-FFF2-40B4-BE49-F238E27FC236}">
                <a16:creationId xmlns:a16="http://schemas.microsoft.com/office/drawing/2014/main" id="{B275C5C5-7E8E-D343-B922-0EB0E89AE5CA}"/>
              </a:ext>
            </a:extLst>
          </p:cNvPr>
          <p:cNvSpPr>
            <a:spLocks noGrp="1"/>
          </p:cNvSpPr>
          <p:nvPr>
            <p:ph type="dt" sz="half" idx="10"/>
          </p:nvPr>
        </p:nvSpPr>
        <p:spPr>
          <a:xfrm>
            <a:off x="838200" y="6492875"/>
            <a:ext cx="2743200" cy="365125"/>
          </a:xfrm>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24B032C0-4051-484E-9D2A-92398EE769E5}"/>
              </a:ext>
            </a:extLst>
          </p:cNvPr>
          <p:cNvSpPr>
            <a:spLocks noGrp="1"/>
          </p:cNvSpPr>
          <p:nvPr>
            <p:ph type="ftr" sz="quarter" idx="11"/>
          </p:nvPr>
        </p:nvSpPr>
        <p:spPr>
          <a:xfrm>
            <a:off x="4038600" y="6492875"/>
            <a:ext cx="4114800" cy="365125"/>
          </a:xfrm>
        </p:spPr>
        <p:txBody>
          <a:bodyPr/>
          <a:lstStyle/>
          <a:p>
            <a:endParaRPr lang="en-US"/>
          </a:p>
        </p:txBody>
      </p:sp>
      <p:sp>
        <p:nvSpPr>
          <p:cNvPr id="5" name="Slide Number Placeholder 4">
            <a:extLst>
              <a:ext uri="{FF2B5EF4-FFF2-40B4-BE49-F238E27FC236}">
                <a16:creationId xmlns:a16="http://schemas.microsoft.com/office/drawing/2014/main" id="{72B56661-5353-034F-9C8F-89361764A2B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a:p>
        </p:txBody>
      </p:sp>
      <p:sp>
        <p:nvSpPr>
          <p:cNvPr id="12" name="Content Placeholder 2">
            <a:extLst>
              <a:ext uri="{FF2B5EF4-FFF2-40B4-BE49-F238E27FC236}">
                <a16:creationId xmlns:a16="http://schemas.microsoft.com/office/drawing/2014/main" id="{327431B1-7FA3-854A-9E2B-508BD99BE65E}"/>
              </a:ext>
            </a:extLst>
          </p:cNvPr>
          <p:cNvSpPr>
            <a:spLocks noGrp="1"/>
          </p:cNvSpPr>
          <p:nvPr>
            <p:ph idx="18"/>
          </p:nvPr>
        </p:nvSpPr>
        <p:spPr>
          <a:xfrm>
            <a:off x="6317317" y="387626"/>
            <a:ext cx="5639837" cy="6082747"/>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11" name="Content Placeholder 2">
            <a:extLst>
              <a:ext uri="{FF2B5EF4-FFF2-40B4-BE49-F238E27FC236}">
                <a16:creationId xmlns:a16="http://schemas.microsoft.com/office/drawing/2014/main" id="{A9B86260-B458-B44F-8668-E0727BDF4CB0}"/>
              </a:ext>
            </a:extLst>
          </p:cNvPr>
          <p:cNvSpPr>
            <a:spLocks noGrp="1"/>
          </p:cNvSpPr>
          <p:nvPr>
            <p:ph idx="17"/>
          </p:nvPr>
        </p:nvSpPr>
        <p:spPr>
          <a:xfrm>
            <a:off x="221317" y="3597965"/>
            <a:ext cx="5639837" cy="2872408"/>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16" name="Content Placeholder 2">
            <a:extLst>
              <a:ext uri="{FF2B5EF4-FFF2-40B4-BE49-F238E27FC236}">
                <a16:creationId xmlns:a16="http://schemas.microsoft.com/office/drawing/2014/main" id="{649888A0-FDC0-6641-89A0-08F360FAE4A7}"/>
              </a:ext>
            </a:extLst>
          </p:cNvPr>
          <p:cNvSpPr>
            <a:spLocks noGrp="1"/>
          </p:cNvSpPr>
          <p:nvPr>
            <p:ph idx="19"/>
          </p:nvPr>
        </p:nvSpPr>
        <p:spPr>
          <a:xfrm>
            <a:off x="224907" y="387627"/>
            <a:ext cx="5639837" cy="2872408"/>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Tree>
    <p:extLst>
      <p:ext uri="{BB962C8B-B14F-4D97-AF65-F5344CB8AC3E}">
        <p14:creationId xmlns:p14="http://schemas.microsoft.com/office/powerpoint/2010/main" val="85950418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anc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6ED05C35-C039-884E-A768-277C6980FA02}"/>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ate Placeholder 2">
            <a:extLst>
              <a:ext uri="{FF2B5EF4-FFF2-40B4-BE49-F238E27FC236}">
                <a16:creationId xmlns:a16="http://schemas.microsoft.com/office/drawing/2014/main" id="{8EFA0AEA-EF87-B942-AD09-3537E5B8EC71}"/>
              </a:ext>
            </a:extLst>
          </p:cNvPr>
          <p:cNvSpPr>
            <a:spLocks noGrp="1"/>
          </p:cNvSpPr>
          <p:nvPr>
            <p:ph type="dt" sz="half" idx="10"/>
          </p:nvPr>
        </p:nvSpPr>
        <p:spPr>
          <a:xfrm>
            <a:off x="838200" y="6492875"/>
            <a:ext cx="2743200" cy="365125"/>
          </a:xfrm>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52E86674-1816-C04A-9230-D8441EB9985A}"/>
              </a:ext>
            </a:extLst>
          </p:cNvPr>
          <p:cNvSpPr>
            <a:spLocks noGrp="1"/>
          </p:cNvSpPr>
          <p:nvPr>
            <p:ph type="ftr" sz="quarter" idx="11"/>
          </p:nvPr>
        </p:nvSpPr>
        <p:spPr>
          <a:xfrm>
            <a:off x="4038600" y="6492875"/>
            <a:ext cx="4114800" cy="365125"/>
          </a:xfrm>
        </p:spPr>
        <p:txBody>
          <a:bodyPr/>
          <a:lstStyle/>
          <a:p>
            <a:endParaRPr lang="en-US"/>
          </a:p>
        </p:txBody>
      </p:sp>
      <p:sp>
        <p:nvSpPr>
          <p:cNvPr id="5" name="Slide Number Placeholder 4">
            <a:extLst>
              <a:ext uri="{FF2B5EF4-FFF2-40B4-BE49-F238E27FC236}">
                <a16:creationId xmlns:a16="http://schemas.microsoft.com/office/drawing/2014/main" id="{EB87BA16-512F-4247-8F67-D2BCFBEAA900}"/>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a:p>
        </p:txBody>
      </p:sp>
      <p:sp>
        <p:nvSpPr>
          <p:cNvPr id="10" name="Content Placeholder 2">
            <a:extLst>
              <a:ext uri="{FF2B5EF4-FFF2-40B4-BE49-F238E27FC236}">
                <a16:creationId xmlns:a16="http://schemas.microsoft.com/office/drawing/2014/main" id="{8BF7A28B-6F9F-384A-BC8F-5BB2731BA4D3}"/>
              </a:ext>
            </a:extLst>
          </p:cNvPr>
          <p:cNvSpPr>
            <a:spLocks noGrp="1"/>
          </p:cNvSpPr>
          <p:nvPr>
            <p:ph idx="14"/>
          </p:nvPr>
        </p:nvSpPr>
        <p:spPr>
          <a:xfrm>
            <a:off x="833439" y="1371664"/>
            <a:ext cx="6584576" cy="4984165"/>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9" name="Title">
            <a:extLst>
              <a:ext uri="{FF2B5EF4-FFF2-40B4-BE49-F238E27FC236}">
                <a16:creationId xmlns:a16="http://schemas.microsoft.com/office/drawing/2014/main" id="{F679377A-39ED-0C40-8B6E-CA06D6ABCCD3}"/>
              </a:ext>
            </a:extLst>
          </p:cNvPr>
          <p:cNvSpPr>
            <a:spLocks noGrp="1"/>
          </p:cNvSpPr>
          <p:nvPr>
            <p:ph type="body" sz="quarter" idx="13" hasCustomPrompt="1"/>
          </p:nvPr>
        </p:nvSpPr>
        <p:spPr>
          <a:xfrm>
            <a:off x="833437" y="622196"/>
            <a:ext cx="6584575" cy="614363"/>
          </a:xfrm>
        </p:spPr>
        <p:txBody>
          <a:bodyPr>
            <a:normAutofit/>
          </a:bodyPr>
          <a:lstStyle>
            <a:lvl1pPr marL="0" indent="0">
              <a:buNone/>
              <a:defRPr sz="32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3446769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ancy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227BBE0-1F2F-5044-99A1-6945ECE46142}"/>
              </a:ext>
            </a:extLst>
          </p:cNvPr>
          <p:cNvSpPr>
            <a:spLocks noGrp="1"/>
          </p:cNvSpPr>
          <p:nvPr>
            <p:ph type="dt" sz="half" idx="10"/>
          </p:nvPr>
        </p:nvSpPr>
        <p:spPr>
          <a:xfrm>
            <a:off x="838200" y="6503633"/>
            <a:ext cx="2743200" cy="365125"/>
          </a:xfrm>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0360253B-F9E4-E54E-932C-DD0179B5003A}"/>
              </a:ext>
            </a:extLst>
          </p:cNvPr>
          <p:cNvSpPr>
            <a:spLocks noGrp="1"/>
          </p:cNvSpPr>
          <p:nvPr>
            <p:ph type="ftr" sz="quarter" idx="11"/>
          </p:nvPr>
        </p:nvSpPr>
        <p:spPr>
          <a:xfrm>
            <a:off x="4038600" y="6503633"/>
            <a:ext cx="4114800" cy="365125"/>
          </a:xfrm>
        </p:spPr>
        <p:txBody>
          <a:bodyPr/>
          <a:lstStyle/>
          <a:p>
            <a:endParaRPr lang="en-US"/>
          </a:p>
        </p:txBody>
      </p:sp>
      <p:sp>
        <p:nvSpPr>
          <p:cNvPr id="5" name="Slide Number Placeholder 4">
            <a:extLst>
              <a:ext uri="{FF2B5EF4-FFF2-40B4-BE49-F238E27FC236}">
                <a16:creationId xmlns:a16="http://schemas.microsoft.com/office/drawing/2014/main" id="{8E1C641A-917D-EA40-A610-AA50DC93B4BC}"/>
              </a:ext>
            </a:extLst>
          </p:cNvPr>
          <p:cNvSpPr>
            <a:spLocks noGrp="1"/>
          </p:cNvSpPr>
          <p:nvPr>
            <p:ph type="sldNum" sz="quarter" idx="12"/>
          </p:nvPr>
        </p:nvSpPr>
        <p:spPr>
          <a:xfrm>
            <a:off x="8610600" y="6503633"/>
            <a:ext cx="2743200" cy="365125"/>
          </a:xfrm>
        </p:spPr>
        <p:txBody>
          <a:bodyPr/>
          <a:lstStyle/>
          <a:p>
            <a:fld id="{E945C9B4-2F1D-A045-96C0-CE876094E856}" type="slidenum">
              <a:rPr lang="en-US" smtClean="0"/>
              <a:t>‹#›</a:t>
            </a:fld>
            <a:endParaRPr lang="en-US"/>
          </a:p>
        </p:txBody>
      </p:sp>
      <p:sp>
        <p:nvSpPr>
          <p:cNvPr id="7" name="Content Placeholder 2">
            <a:extLst>
              <a:ext uri="{FF2B5EF4-FFF2-40B4-BE49-F238E27FC236}">
                <a16:creationId xmlns:a16="http://schemas.microsoft.com/office/drawing/2014/main" id="{2665E127-8C48-7B44-8AA8-8B81604951FE}"/>
              </a:ext>
            </a:extLst>
          </p:cNvPr>
          <p:cNvSpPr>
            <a:spLocks noGrp="1"/>
          </p:cNvSpPr>
          <p:nvPr>
            <p:ph idx="1"/>
          </p:nvPr>
        </p:nvSpPr>
        <p:spPr>
          <a:xfrm>
            <a:off x="833709" y="2029330"/>
            <a:ext cx="7885125" cy="3896140"/>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cxnSp>
        <p:nvCxnSpPr>
          <p:cNvPr id="8" name="Straight Connector 7">
            <a:extLst>
              <a:ext uri="{FF2B5EF4-FFF2-40B4-BE49-F238E27FC236}">
                <a16:creationId xmlns:a16="http://schemas.microsoft.com/office/drawing/2014/main" id="{3F8EA6B4-E061-9842-9EBD-E417DD93A9E2}"/>
              </a:ext>
            </a:extLst>
          </p:cNvPr>
          <p:cNvCxnSpPr>
            <a:cxnSpLocks/>
          </p:cNvCxnSpPr>
          <p:nvPr userDrawn="1"/>
        </p:nvCxnSpPr>
        <p:spPr>
          <a:xfrm>
            <a:off x="0" y="1683860"/>
            <a:ext cx="3329354" cy="0"/>
          </a:xfrm>
          <a:prstGeom prst="line">
            <a:avLst/>
          </a:prstGeom>
          <a:ln>
            <a:solidFill>
              <a:schemeClr val="tx2"/>
            </a:solidFill>
          </a:ln>
        </p:spPr>
        <p:style>
          <a:lnRef idx="2">
            <a:schemeClr val="accent4"/>
          </a:lnRef>
          <a:fillRef idx="0">
            <a:schemeClr val="accent4"/>
          </a:fillRef>
          <a:effectRef idx="1">
            <a:schemeClr val="accent4"/>
          </a:effectRef>
          <a:fontRef idx="minor">
            <a:schemeClr val="tx1"/>
          </a:fontRef>
        </p:style>
      </p:cxnSp>
      <p:sp>
        <p:nvSpPr>
          <p:cNvPr id="9" name="Title">
            <a:extLst>
              <a:ext uri="{FF2B5EF4-FFF2-40B4-BE49-F238E27FC236}">
                <a16:creationId xmlns:a16="http://schemas.microsoft.com/office/drawing/2014/main" id="{5A0F1684-0224-CA48-BBD2-5BE72A5169D4}"/>
              </a:ext>
            </a:extLst>
          </p:cNvPr>
          <p:cNvSpPr>
            <a:spLocks noGrp="1"/>
          </p:cNvSpPr>
          <p:nvPr>
            <p:ph type="body" sz="quarter" idx="13" hasCustomPrompt="1"/>
          </p:nvPr>
        </p:nvSpPr>
        <p:spPr>
          <a:xfrm>
            <a:off x="833709" y="1006566"/>
            <a:ext cx="7885124" cy="1012825"/>
          </a:xfrm>
        </p:spPr>
        <p:txBody>
          <a:bodyPr>
            <a:normAutofit/>
          </a:bodyPr>
          <a:lstStyle>
            <a:lvl1pPr marL="0" indent="0">
              <a:buNone/>
              <a:defRPr sz="3200" b="1">
                <a:solidFill>
                  <a:schemeClr val="accent1"/>
                </a:solidFill>
                <a:latin typeface="+mj-lt"/>
              </a:defRPr>
            </a:lvl1pPr>
          </a:lstStyle>
          <a:p>
            <a:pPr lvl="0"/>
            <a:r>
              <a:rPr lang="en-US"/>
              <a:t>Title</a:t>
            </a:r>
          </a:p>
        </p:txBody>
      </p:sp>
    </p:spTree>
    <p:extLst>
      <p:ext uri="{BB962C8B-B14F-4D97-AF65-F5344CB8AC3E}">
        <p14:creationId xmlns:p14="http://schemas.microsoft.com/office/powerpoint/2010/main" val="4223192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nc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048E85-9EE7-7D4F-8FE7-0C7BFEA4F052}"/>
              </a:ext>
            </a:extLst>
          </p:cNvPr>
          <p:cNvSpPr>
            <a:spLocks noGrp="1"/>
          </p:cNvSpPr>
          <p:nvPr>
            <p:ph type="dt" sz="half" idx="10"/>
          </p:nvPr>
        </p:nvSpPr>
        <p:spPr>
          <a:xfrm>
            <a:off x="838200" y="6492875"/>
            <a:ext cx="2743200" cy="365125"/>
          </a:xfrm>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12B5D662-40BF-D34E-8AC9-4B73D655586C}"/>
              </a:ext>
            </a:extLst>
          </p:cNvPr>
          <p:cNvSpPr>
            <a:spLocks noGrp="1"/>
          </p:cNvSpPr>
          <p:nvPr>
            <p:ph type="ftr" sz="quarter" idx="11"/>
          </p:nvPr>
        </p:nvSpPr>
        <p:spPr>
          <a:xfrm>
            <a:off x="4038600" y="6492875"/>
            <a:ext cx="4114800" cy="365125"/>
          </a:xfrm>
        </p:spPr>
        <p:txBody>
          <a:bodyPr/>
          <a:lstStyle/>
          <a:p>
            <a:endParaRPr lang="en-US"/>
          </a:p>
        </p:txBody>
      </p:sp>
      <p:sp>
        <p:nvSpPr>
          <p:cNvPr id="5" name="Slide Number Placeholder 4">
            <a:extLst>
              <a:ext uri="{FF2B5EF4-FFF2-40B4-BE49-F238E27FC236}">
                <a16:creationId xmlns:a16="http://schemas.microsoft.com/office/drawing/2014/main" id="{EF6D6278-9B7F-6D42-A011-C9D2A9CB1844}"/>
              </a:ext>
            </a:extLst>
          </p:cNvPr>
          <p:cNvSpPr>
            <a:spLocks noGrp="1"/>
          </p:cNvSpPr>
          <p:nvPr>
            <p:ph type="sldNum" sz="quarter" idx="12"/>
          </p:nvPr>
        </p:nvSpPr>
        <p:spPr>
          <a:xfrm>
            <a:off x="8610600" y="6492875"/>
            <a:ext cx="2743200" cy="365125"/>
          </a:xfrm>
        </p:spPr>
        <p:txBody>
          <a:bodyPr/>
          <a:lstStyle>
            <a:lvl1pPr>
              <a:defRPr>
                <a:solidFill>
                  <a:schemeClr val="bg1"/>
                </a:solidFill>
              </a:defRPr>
            </a:lvl1pPr>
          </a:lstStyle>
          <a:p>
            <a:fld id="{E945C9B4-2F1D-A045-96C0-CE876094E856}" type="slidenum">
              <a:rPr lang="en-US" smtClean="0"/>
              <a:pPr/>
              <a:t>‹#›</a:t>
            </a:fld>
            <a:endParaRPr lang="en-US"/>
          </a:p>
        </p:txBody>
      </p:sp>
      <p:sp>
        <p:nvSpPr>
          <p:cNvPr id="7" name="Content Placeholder 2">
            <a:extLst>
              <a:ext uri="{FF2B5EF4-FFF2-40B4-BE49-F238E27FC236}">
                <a16:creationId xmlns:a16="http://schemas.microsoft.com/office/drawing/2014/main" id="{8CFBA2A2-F052-0B4F-BEB4-6647C87A71A3}"/>
              </a:ext>
            </a:extLst>
          </p:cNvPr>
          <p:cNvSpPr>
            <a:spLocks noGrp="1"/>
          </p:cNvSpPr>
          <p:nvPr>
            <p:ph idx="1"/>
          </p:nvPr>
        </p:nvSpPr>
        <p:spPr>
          <a:xfrm>
            <a:off x="833709" y="2029330"/>
            <a:ext cx="7885125" cy="3896140"/>
          </a:xfrm>
          <a:prstGeom prst="rect">
            <a:avLst/>
          </a:prstGeom>
        </p:spPr>
        <p:txBody>
          <a:bodyPr>
            <a:normAutofit/>
          </a:bodyPr>
          <a:lstStyle>
            <a:lvl1pPr>
              <a:defRPr>
                <a:solidFill>
                  <a:schemeClr val="bg1"/>
                </a:solidFill>
              </a:defRPr>
            </a:lvl1pPr>
          </a:lstStyle>
          <a:p>
            <a:endParaRPr lang="en-US" sz="1400">
              <a:latin typeface="Acherus Grotesque Regular" panose="02000505000000020004" pitchFamily="2" charset="77"/>
            </a:endParaRPr>
          </a:p>
        </p:txBody>
      </p:sp>
      <p:cxnSp>
        <p:nvCxnSpPr>
          <p:cNvPr id="8" name="Straight Connector 7">
            <a:extLst>
              <a:ext uri="{FF2B5EF4-FFF2-40B4-BE49-F238E27FC236}">
                <a16:creationId xmlns:a16="http://schemas.microsoft.com/office/drawing/2014/main" id="{1FD0BBF4-F86D-8A40-8E58-54EDAEF421B5}"/>
              </a:ext>
            </a:extLst>
          </p:cNvPr>
          <p:cNvCxnSpPr>
            <a:cxnSpLocks/>
          </p:cNvCxnSpPr>
          <p:nvPr userDrawn="1"/>
        </p:nvCxnSpPr>
        <p:spPr>
          <a:xfrm>
            <a:off x="0" y="1683860"/>
            <a:ext cx="3329354" cy="0"/>
          </a:xfrm>
          <a:prstGeom prst="line">
            <a:avLst/>
          </a:prstGeom>
        </p:spPr>
        <p:style>
          <a:lnRef idx="2">
            <a:schemeClr val="accent4"/>
          </a:lnRef>
          <a:fillRef idx="0">
            <a:schemeClr val="accent4"/>
          </a:fillRef>
          <a:effectRef idx="1">
            <a:schemeClr val="accent4"/>
          </a:effectRef>
          <a:fontRef idx="minor">
            <a:schemeClr val="tx1"/>
          </a:fontRef>
        </p:style>
      </p:cxnSp>
      <p:sp>
        <p:nvSpPr>
          <p:cNvPr id="9" name="Title">
            <a:extLst>
              <a:ext uri="{FF2B5EF4-FFF2-40B4-BE49-F238E27FC236}">
                <a16:creationId xmlns:a16="http://schemas.microsoft.com/office/drawing/2014/main" id="{2F6B0A47-F12A-884E-8B93-B237839F06D1}"/>
              </a:ext>
            </a:extLst>
          </p:cNvPr>
          <p:cNvSpPr>
            <a:spLocks noGrp="1"/>
          </p:cNvSpPr>
          <p:nvPr>
            <p:ph type="body" sz="quarter" idx="13" hasCustomPrompt="1"/>
          </p:nvPr>
        </p:nvSpPr>
        <p:spPr>
          <a:xfrm>
            <a:off x="833437" y="1073365"/>
            <a:ext cx="7885125" cy="914400"/>
          </a:xfrm>
        </p:spPr>
        <p:txBody>
          <a:bodyPr>
            <a:normAutofit/>
          </a:bodyPr>
          <a:lstStyle>
            <a:lvl1pPr marL="0" indent="0">
              <a:buNone/>
              <a:defRPr sz="3200" b="1">
                <a:solidFill>
                  <a:schemeClr val="bg1"/>
                </a:solidFill>
                <a:latin typeface="+mj-lt"/>
              </a:defRPr>
            </a:lvl1pPr>
          </a:lstStyle>
          <a:p>
            <a:pPr lvl="0"/>
            <a:r>
              <a:rPr lang="en-US"/>
              <a:t>Title</a:t>
            </a:r>
          </a:p>
        </p:txBody>
      </p:sp>
    </p:spTree>
    <p:extLst>
      <p:ext uri="{BB962C8B-B14F-4D97-AF65-F5344CB8AC3E}">
        <p14:creationId xmlns:p14="http://schemas.microsoft.com/office/powerpoint/2010/main" val="1223944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nc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06E2C6-67A4-9248-B56F-BC6FF0A156C4}"/>
              </a:ext>
            </a:extLst>
          </p:cNvPr>
          <p:cNvSpPr>
            <a:spLocks noGrp="1"/>
          </p:cNvSpPr>
          <p:nvPr>
            <p:ph type="dt" sz="half" idx="10"/>
          </p:nvPr>
        </p:nvSpPr>
        <p:spPr>
          <a:xfrm>
            <a:off x="838200" y="6492875"/>
            <a:ext cx="2743200" cy="365125"/>
          </a:xfrm>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657DB978-5F29-674A-A63E-0CA599DB00B4}"/>
              </a:ext>
            </a:extLst>
          </p:cNvPr>
          <p:cNvSpPr>
            <a:spLocks noGrp="1"/>
          </p:cNvSpPr>
          <p:nvPr>
            <p:ph type="ftr" sz="quarter" idx="11"/>
          </p:nvPr>
        </p:nvSpPr>
        <p:spPr>
          <a:xfrm>
            <a:off x="4038600" y="6492875"/>
            <a:ext cx="4114800" cy="365125"/>
          </a:xfrm>
        </p:spPr>
        <p:txBody>
          <a:bodyPr/>
          <a:lstStyle/>
          <a:p>
            <a:endParaRPr lang="en-US"/>
          </a:p>
        </p:txBody>
      </p:sp>
      <p:sp>
        <p:nvSpPr>
          <p:cNvPr id="5" name="Slide Number Placeholder 4">
            <a:extLst>
              <a:ext uri="{FF2B5EF4-FFF2-40B4-BE49-F238E27FC236}">
                <a16:creationId xmlns:a16="http://schemas.microsoft.com/office/drawing/2014/main" id="{71A616D5-761F-E94D-BE9D-903D7A5E8733}"/>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a:p>
        </p:txBody>
      </p:sp>
      <p:sp>
        <p:nvSpPr>
          <p:cNvPr id="13" name="Content Placeholder 2">
            <a:extLst>
              <a:ext uri="{FF2B5EF4-FFF2-40B4-BE49-F238E27FC236}">
                <a16:creationId xmlns:a16="http://schemas.microsoft.com/office/drawing/2014/main" id="{AD8AAA02-14EC-344E-8842-43E56D0C8ACC}"/>
              </a:ext>
            </a:extLst>
          </p:cNvPr>
          <p:cNvSpPr>
            <a:spLocks noGrp="1"/>
          </p:cNvSpPr>
          <p:nvPr>
            <p:ph idx="16"/>
          </p:nvPr>
        </p:nvSpPr>
        <p:spPr>
          <a:xfrm>
            <a:off x="6221508" y="1368337"/>
            <a:ext cx="5132291" cy="4948479"/>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12" name="Content Placeholder 2">
            <a:extLst>
              <a:ext uri="{FF2B5EF4-FFF2-40B4-BE49-F238E27FC236}">
                <a16:creationId xmlns:a16="http://schemas.microsoft.com/office/drawing/2014/main" id="{2131BA05-7E88-3546-8038-0D139B2D8AC8}"/>
              </a:ext>
            </a:extLst>
          </p:cNvPr>
          <p:cNvSpPr>
            <a:spLocks noGrp="1"/>
          </p:cNvSpPr>
          <p:nvPr>
            <p:ph idx="15"/>
          </p:nvPr>
        </p:nvSpPr>
        <p:spPr>
          <a:xfrm>
            <a:off x="833438" y="1366221"/>
            <a:ext cx="5137055" cy="2834576"/>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11" name="Title">
            <a:extLst>
              <a:ext uri="{FF2B5EF4-FFF2-40B4-BE49-F238E27FC236}">
                <a16:creationId xmlns:a16="http://schemas.microsoft.com/office/drawing/2014/main" id="{EF814E54-E455-8840-A0F8-8AE31E199F9A}"/>
              </a:ext>
            </a:extLst>
          </p:cNvPr>
          <p:cNvSpPr>
            <a:spLocks noGrp="1"/>
          </p:cNvSpPr>
          <p:nvPr>
            <p:ph type="body" sz="quarter" idx="14" hasCustomPrompt="1"/>
          </p:nvPr>
        </p:nvSpPr>
        <p:spPr>
          <a:xfrm>
            <a:off x="833437" y="643647"/>
            <a:ext cx="10520361" cy="614363"/>
          </a:xfrm>
        </p:spPr>
        <p:txBody>
          <a:bodyPr>
            <a:normAutofit/>
          </a:bodyPr>
          <a:lstStyle>
            <a:lvl1pPr marL="0" indent="0">
              <a:buNone/>
              <a:defRPr sz="32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2551373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58CB4-6534-0E45-9B0D-C966C6DE7FE5}"/>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Freeform 7">
            <a:extLst>
              <a:ext uri="{FF2B5EF4-FFF2-40B4-BE49-F238E27FC236}">
                <a16:creationId xmlns:a16="http://schemas.microsoft.com/office/drawing/2014/main" id="{04677411-352D-524D-B728-3E9951CC92B7}"/>
              </a:ext>
            </a:extLst>
          </p:cNvPr>
          <p:cNvSpPr/>
          <p:nvPr userDrawn="1"/>
        </p:nvSpPr>
        <p:spPr>
          <a:xfrm>
            <a:off x="1" y="0"/>
            <a:ext cx="931079" cy="3355365"/>
          </a:xfrm>
          <a:custGeom>
            <a:avLst/>
            <a:gdLst>
              <a:gd name="connsiteX0" fmla="*/ 680768 w 931079"/>
              <a:gd name="connsiteY0" fmla="*/ 0 h 3355365"/>
              <a:gd name="connsiteX1" fmla="*/ 931079 w 931079"/>
              <a:gd name="connsiteY1" fmla="*/ 0 h 3355365"/>
              <a:gd name="connsiteX2" fmla="*/ 930493 w 931079"/>
              <a:gd name="connsiteY2" fmla="*/ 29539 h 3355365"/>
              <a:gd name="connsiteX3" fmla="*/ 478425 w 931079"/>
              <a:gd name="connsiteY3" fmla="*/ 2048258 h 3355365"/>
              <a:gd name="connsiteX4" fmla="*/ 32601 w 931079"/>
              <a:gd name="connsiteY4" fmla="*/ 3282219 h 3355365"/>
              <a:gd name="connsiteX5" fmla="*/ 0 w 931079"/>
              <a:gd name="connsiteY5" fmla="*/ 3355365 h 3355365"/>
              <a:gd name="connsiteX6" fmla="*/ 0 w 931079"/>
              <a:gd name="connsiteY6" fmla="*/ 2573413 h 3355365"/>
              <a:gd name="connsiteX7" fmla="*/ 20047 w 931079"/>
              <a:gd name="connsiteY7" fmla="*/ 2520010 h 3355365"/>
              <a:gd name="connsiteX8" fmla="*/ 242736 w 931079"/>
              <a:gd name="connsiteY8" fmla="*/ 1859189 h 3355365"/>
              <a:gd name="connsiteX9" fmla="*/ 664342 w 931079"/>
              <a:gd name="connsiteY9" fmla="*/ 133518 h 33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079" h="3355365">
                <a:moveTo>
                  <a:pt x="680768" y="0"/>
                </a:moveTo>
                <a:lnTo>
                  <a:pt x="931079" y="0"/>
                </a:lnTo>
                <a:lnTo>
                  <a:pt x="930493" y="29539"/>
                </a:lnTo>
                <a:cubicBezTo>
                  <a:pt x="909776" y="439108"/>
                  <a:pt x="744710" y="1198830"/>
                  <a:pt x="478425" y="2048258"/>
                </a:cubicBezTo>
                <a:cubicBezTo>
                  <a:pt x="333179" y="2511582"/>
                  <a:pt x="178443" y="2935802"/>
                  <a:pt x="32601" y="3282219"/>
                </a:cubicBezTo>
                <a:lnTo>
                  <a:pt x="0" y="3355365"/>
                </a:lnTo>
                <a:lnTo>
                  <a:pt x="0" y="2573413"/>
                </a:lnTo>
                <a:lnTo>
                  <a:pt x="20047" y="2520010"/>
                </a:lnTo>
                <a:cubicBezTo>
                  <a:pt x="95117" y="2312738"/>
                  <a:pt x="170113" y="2090851"/>
                  <a:pt x="242736" y="1859189"/>
                </a:cubicBezTo>
                <a:cubicBezTo>
                  <a:pt x="454554" y="1183507"/>
                  <a:pt x="602325" y="564588"/>
                  <a:pt x="664342" y="13351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87271FB1-0179-4E40-A75F-F50769A7A76B}"/>
              </a:ext>
            </a:extLst>
          </p:cNvPr>
          <p:cNvSpPr/>
          <p:nvPr userDrawn="1"/>
        </p:nvSpPr>
        <p:spPr>
          <a:xfrm>
            <a:off x="11811000" y="3120542"/>
            <a:ext cx="381000" cy="3737458"/>
          </a:xfrm>
          <a:custGeom>
            <a:avLst/>
            <a:gdLst>
              <a:gd name="connsiteX0" fmla="*/ 381000 w 381000"/>
              <a:gd name="connsiteY0" fmla="*/ 0 h 3737458"/>
              <a:gd name="connsiteX1" fmla="*/ 381000 w 381000"/>
              <a:gd name="connsiteY1" fmla="*/ 3737458 h 3737458"/>
              <a:gd name="connsiteX2" fmla="*/ 36526 w 381000"/>
              <a:gd name="connsiteY2" fmla="*/ 3737458 h 3737458"/>
              <a:gd name="connsiteX3" fmla="*/ 20530 w 381000"/>
              <a:gd name="connsiteY3" fmla="*/ 3570071 h 3737458"/>
              <a:gd name="connsiteX4" fmla="*/ 0 w 381000"/>
              <a:gd name="connsiteY4" fmla="*/ 3253444 h 3737458"/>
              <a:gd name="connsiteX5" fmla="*/ 0 w 381000"/>
              <a:gd name="connsiteY5" fmla="*/ 2084671 h 3737458"/>
              <a:gd name="connsiteX6" fmla="*/ 17445 w 381000"/>
              <a:gd name="connsiteY6" fmla="*/ 1819907 h 3737458"/>
              <a:gd name="connsiteX7" fmla="*/ 380030 w 381000"/>
              <a:gd name="connsiteY7" fmla="*/ 2631 h 37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3737458">
                <a:moveTo>
                  <a:pt x="381000" y="0"/>
                </a:moveTo>
                <a:lnTo>
                  <a:pt x="381000" y="3737458"/>
                </a:lnTo>
                <a:lnTo>
                  <a:pt x="36526" y="3737458"/>
                </a:lnTo>
                <a:lnTo>
                  <a:pt x="20530" y="3570071"/>
                </a:lnTo>
                <a:lnTo>
                  <a:pt x="0" y="3253444"/>
                </a:lnTo>
                <a:lnTo>
                  <a:pt x="0" y="2084671"/>
                </a:lnTo>
                <a:lnTo>
                  <a:pt x="17445" y="1819907"/>
                </a:lnTo>
                <a:cubicBezTo>
                  <a:pt x="72831" y="1157084"/>
                  <a:pt x="195039" y="544576"/>
                  <a:pt x="380030" y="263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Date Placeholder 3">
            <a:extLst>
              <a:ext uri="{FF2B5EF4-FFF2-40B4-BE49-F238E27FC236}">
                <a16:creationId xmlns:a16="http://schemas.microsoft.com/office/drawing/2014/main" id="{00F36F42-2077-EF42-8A2B-B56BD174ECF6}"/>
              </a:ext>
            </a:extLst>
          </p:cNvPr>
          <p:cNvSpPr>
            <a:spLocks noGrp="1"/>
          </p:cNvSpPr>
          <p:nvPr>
            <p:ph type="dt" sz="half" idx="10"/>
          </p:nvPr>
        </p:nvSpPr>
        <p:spPr>
          <a:xfrm>
            <a:off x="838200" y="6499230"/>
            <a:ext cx="2743200" cy="365125"/>
          </a:xfrm>
        </p:spPr>
        <p:txBody>
          <a:bodyPr/>
          <a:lstStyle/>
          <a:p>
            <a:fld id="{AF3ABC53-0742-4549-B30E-40BA1C7F9FEE}" type="datetime1">
              <a:rPr lang="en-US" smtClean="0"/>
              <a:t>6/20/2023</a:t>
            </a:fld>
            <a:endParaRPr lang="en-US"/>
          </a:p>
        </p:txBody>
      </p:sp>
      <p:sp>
        <p:nvSpPr>
          <p:cNvPr id="5" name="Footer Placeholder 4">
            <a:extLst>
              <a:ext uri="{FF2B5EF4-FFF2-40B4-BE49-F238E27FC236}">
                <a16:creationId xmlns:a16="http://schemas.microsoft.com/office/drawing/2014/main" id="{7BCB97C0-37AC-5742-B6C0-728779839670}"/>
              </a:ext>
            </a:extLst>
          </p:cNvPr>
          <p:cNvSpPr>
            <a:spLocks noGrp="1"/>
          </p:cNvSpPr>
          <p:nvPr>
            <p:ph type="ftr" sz="quarter" idx="11"/>
          </p:nvPr>
        </p:nvSpPr>
        <p:spPr>
          <a:xfrm>
            <a:off x="4038600" y="6499230"/>
            <a:ext cx="4114800" cy="365125"/>
          </a:xfrm>
        </p:spPr>
        <p:txBody>
          <a:bodyPr/>
          <a:lstStyle/>
          <a:p>
            <a:endParaRPr lang="en-US"/>
          </a:p>
        </p:txBody>
      </p:sp>
      <p:sp>
        <p:nvSpPr>
          <p:cNvPr id="6" name="Slide Number Placeholder 5">
            <a:extLst>
              <a:ext uri="{FF2B5EF4-FFF2-40B4-BE49-F238E27FC236}">
                <a16:creationId xmlns:a16="http://schemas.microsoft.com/office/drawing/2014/main" id="{F4300C3A-7512-A94E-9784-6AF711ED7810}"/>
              </a:ext>
            </a:extLst>
          </p:cNvPr>
          <p:cNvSpPr>
            <a:spLocks noGrp="1"/>
          </p:cNvSpPr>
          <p:nvPr>
            <p:ph type="sldNum" sz="quarter" idx="12"/>
          </p:nvPr>
        </p:nvSpPr>
        <p:spPr>
          <a:xfrm>
            <a:off x="8610600" y="6499230"/>
            <a:ext cx="2743200" cy="365125"/>
          </a:xfrm>
        </p:spPr>
        <p:txBody>
          <a:bodyPr/>
          <a:lstStyle/>
          <a:p>
            <a:fld id="{E945C9B4-2F1D-A045-96C0-CE876094E856}" type="slidenum">
              <a:rPr lang="en-US" smtClean="0"/>
              <a:t>‹#›</a:t>
            </a:fld>
            <a:endParaRPr lang="en-US"/>
          </a:p>
        </p:txBody>
      </p:sp>
      <p:sp>
        <p:nvSpPr>
          <p:cNvPr id="10" name="Title">
            <a:extLst>
              <a:ext uri="{FF2B5EF4-FFF2-40B4-BE49-F238E27FC236}">
                <a16:creationId xmlns:a16="http://schemas.microsoft.com/office/drawing/2014/main" id="{47F8619E-E38F-5F4E-8488-B85081DABD8B}"/>
              </a:ext>
            </a:extLst>
          </p:cNvPr>
          <p:cNvSpPr>
            <a:spLocks noGrp="1"/>
          </p:cNvSpPr>
          <p:nvPr>
            <p:ph type="body" sz="quarter" idx="15" hasCustomPrompt="1"/>
          </p:nvPr>
        </p:nvSpPr>
        <p:spPr>
          <a:xfrm>
            <a:off x="1158470" y="253206"/>
            <a:ext cx="10195330" cy="457200"/>
          </a:xfrm>
        </p:spPr>
        <p:txBody>
          <a:bodyPr>
            <a:noAutofit/>
          </a:bodyPr>
          <a:lstStyle>
            <a:lvl1pPr marL="0" indent="0">
              <a:buNone/>
              <a:defRPr sz="24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2435743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F74A3E-8059-7247-BB0B-F3EF4161ED56}"/>
              </a:ext>
            </a:extLst>
          </p:cNvPr>
          <p:cNvSpPr>
            <a:spLocks noGrp="1"/>
          </p:cNvSpPr>
          <p:nvPr>
            <p:ph type="dt" sz="half" idx="10"/>
          </p:nvPr>
        </p:nvSpPr>
        <p:spPr>
          <a:xfrm>
            <a:off x="838200" y="6494899"/>
            <a:ext cx="2743200" cy="365125"/>
          </a:xfrm>
        </p:spPr>
        <p:txBody>
          <a:bodyPr/>
          <a:lstStyle/>
          <a:p>
            <a:fld id="{0236341E-6C56-6F4A-B640-1A2F5DFED922}" type="datetime1">
              <a:rPr lang="en-US" smtClean="0"/>
              <a:t>6/20/2023</a:t>
            </a:fld>
            <a:endParaRPr lang="en-US"/>
          </a:p>
        </p:txBody>
      </p:sp>
      <p:sp>
        <p:nvSpPr>
          <p:cNvPr id="5" name="Footer Placeholder 4">
            <a:extLst>
              <a:ext uri="{FF2B5EF4-FFF2-40B4-BE49-F238E27FC236}">
                <a16:creationId xmlns:a16="http://schemas.microsoft.com/office/drawing/2014/main" id="{92289C6D-F3A3-594E-AF4C-C044CACAD8D9}"/>
              </a:ext>
            </a:extLst>
          </p:cNvPr>
          <p:cNvSpPr>
            <a:spLocks noGrp="1"/>
          </p:cNvSpPr>
          <p:nvPr>
            <p:ph type="ftr" sz="quarter" idx="11"/>
          </p:nvPr>
        </p:nvSpPr>
        <p:spPr>
          <a:xfrm>
            <a:off x="4038600" y="6494899"/>
            <a:ext cx="4114800" cy="365125"/>
          </a:xfrm>
        </p:spPr>
        <p:txBody>
          <a:bodyPr/>
          <a:lstStyle/>
          <a:p>
            <a:endParaRPr lang="en-US"/>
          </a:p>
        </p:txBody>
      </p:sp>
      <p:sp>
        <p:nvSpPr>
          <p:cNvPr id="6" name="Slide Number Placeholder 5">
            <a:extLst>
              <a:ext uri="{FF2B5EF4-FFF2-40B4-BE49-F238E27FC236}">
                <a16:creationId xmlns:a16="http://schemas.microsoft.com/office/drawing/2014/main" id="{02B6C666-AD0A-B649-9741-18D97E8EECD8}"/>
              </a:ext>
            </a:extLst>
          </p:cNvPr>
          <p:cNvSpPr>
            <a:spLocks noGrp="1"/>
          </p:cNvSpPr>
          <p:nvPr>
            <p:ph type="sldNum" sz="quarter" idx="12"/>
          </p:nvPr>
        </p:nvSpPr>
        <p:spPr>
          <a:xfrm>
            <a:off x="8610600" y="6494899"/>
            <a:ext cx="2743200" cy="365125"/>
          </a:xfrm>
        </p:spPr>
        <p:txBody>
          <a:bodyPr/>
          <a:lstStyle/>
          <a:p>
            <a:fld id="{E945C9B4-2F1D-A045-96C0-CE876094E856}" type="slidenum">
              <a:rPr lang="en-US" smtClean="0"/>
              <a:t>‹#›</a:t>
            </a:fld>
            <a:endParaRPr lang="en-US"/>
          </a:p>
        </p:txBody>
      </p:sp>
      <p:sp>
        <p:nvSpPr>
          <p:cNvPr id="8" name="Content Placeholder 2">
            <a:extLst>
              <a:ext uri="{FF2B5EF4-FFF2-40B4-BE49-F238E27FC236}">
                <a16:creationId xmlns:a16="http://schemas.microsoft.com/office/drawing/2014/main" id="{F29A50F7-4A8F-5143-99D6-B9B5C2329EEF}"/>
              </a:ext>
            </a:extLst>
          </p:cNvPr>
          <p:cNvSpPr>
            <a:spLocks noGrp="1"/>
          </p:cNvSpPr>
          <p:nvPr>
            <p:ph idx="14"/>
          </p:nvPr>
        </p:nvSpPr>
        <p:spPr>
          <a:xfrm>
            <a:off x="803565" y="1253331"/>
            <a:ext cx="5477314" cy="4984165"/>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7" name="Title">
            <a:extLst>
              <a:ext uri="{FF2B5EF4-FFF2-40B4-BE49-F238E27FC236}">
                <a16:creationId xmlns:a16="http://schemas.microsoft.com/office/drawing/2014/main" id="{3AAF995B-0A96-6945-99DE-05DF0598BEDC}"/>
              </a:ext>
            </a:extLst>
          </p:cNvPr>
          <p:cNvSpPr>
            <a:spLocks noGrp="1"/>
          </p:cNvSpPr>
          <p:nvPr>
            <p:ph type="body" sz="quarter" idx="13" hasCustomPrompt="1"/>
          </p:nvPr>
        </p:nvSpPr>
        <p:spPr>
          <a:xfrm>
            <a:off x="7115536" y="531381"/>
            <a:ext cx="4272899" cy="721950"/>
          </a:xfrm>
        </p:spPr>
        <p:txBody>
          <a:bodyPr>
            <a:normAutofit/>
          </a:bodyPr>
          <a:lstStyle>
            <a:lvl1pPr marL="0" indent="0">
              <a:buNone/>
              <a:defRPr sz="3200" b="1">
                <a:solidFill>
                  <a:schemeClr val="bg1"/>
                </a:solidFill>
                <a:latin typeface="+mj-lt"/>
              </a:defRPr>
            </a:lvl1pPr>
          </a:lstStyle>
          <a:p>
            <a:pPr lvl="0"/>
            <a:r>
              <a:rPr lang="en-US"/>
              <a:t>Title</a:t>
            </a:r>
          </a:p>
        </p:txBody>
      </p:sp>
    </p:spTree>
    <p:extLst>
      <p:ext uri="{BB962C8B-B14F-4D97-AF65-F5344CB8AC3E}">
        <p14:creationId xmlns:p14="http://schemas.microsoft.com/office/powerpoint/2010/main" val="2397613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69D82C-D8AE-5340-A408-157E0EE29A6A}"/>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Date Placeholder 6">
            <a:extLst>
              <a:ext uri="{FF2B5EF4-FFF2-40B4-BE49-F238E27FC236}">
                <a16:creationId xmlns:a16="http://schemas.microsoft.com/office/drawing/2014/main" id="{8490D044-85A9-B048-9293-F908F1DFC48C}"/>
              </a:ext>
            </a:extLst>
          </p:cNvPr>
          <p:cNvSpPr>
            <a:spLocks noGrp="1"/>
          </p:cNvSpPr>
          <p:nvPr>
            <p:ph type="dt" sz="half" idx="10"/>
          </p:nvPr>
        </p:nvSpPr>
        <p:spPr>
          <a:xfrm>
            <a:off x="838200" y="6499228"/>
            <a:ext cx="2743200" cy="365125"/>
          </a:xfrm>
        </p:spPr>
        <p:txBody>
          <a:bodyPr/>
          <a:lstStyle/>
          <a:p>
            <a:fld id="{A1FCA624-17E5-0145-BED8-3D2B4FEC8929}" type="datetime1">
              <a:rPr lang="en-US" smtClean="0"/>
              <a:t>6/20/2023</a:t>
            </a:fld>
            <a:endParaRPr lang="en-US"/>
          </a:p>
        </p:txBody>
      </p:sp>
      <p:sp>
        <p:nvSpPr>
          <p:cNvPr id="8" name="Footer Placeholder 7">
            <a:extLst>
              <a:ext uri="{FF2B5EF4-FFF2-40B4-BE49-F238E27FC236}">
                <a16:creationId xmlns:a16="http://schemas.microsoft.com/office/drawing/2014/main" id="{E6169D8A-CC3A-C64F-8384-038DB71FB921}"/>
              </a:ext>
            </a:extLst>
          </p:cNvPr>
          <p:cNvSpPr>
            <a:spLocks noGrp="1"/>
          </p:cNvSpPr>
          <p:nvPr>
            <p:ph type="ftr" sz="quarter" idx="11"/>
          </p:nvPr>
        </p:nvSpPr>
        <p:spPr>
          <a:xfrm>
            <a:off x="4038600" y="6499228"/>
            <a:ext cx="4114800" cy="365125"/>
          </a:xfrm>
        </p:spPr>
        <p:txBody>
          <a:bodyPr/>
          <a:lstStyle/>
          <a:p>
            <a:endParaRPr lang="en-US"/>
          </a:p>
        </p:txBody>
      </p:sp>
      <p:sp>
        <p:nvSpPr>
          <p:cNvPr id="9" name="Slide Number Placeholder 8">
            <a:extLst>
              <a:ext uri="{FF2B5EF4-FFF2-40B4-BE49-F238E27FC236}">
                <a16:creationId xmlns:a16="http://schemas.microsoft.com/office/drawing/2014/main" id="{BA70670A-9729-B94A-8E94-D9527FAF5B65}"/>
              </a:ext>
            </a:extLst>
          </p:cNvPr>
          <p:cNvSpPr>
            <a:spLocks noGrp="1"/>
          </p:cNvSpPr>
          <p:nvPr>
            <p:ph type="sldNum" sz="quarter" idx="12"/>
          </p:nvPr>
        </p:nvSpPr>
        <p:spPr>
          <a:xfrm>
            <a:off x="8610600" y="6499228"/>
            <a:ext cx="2743200" cy="365125"/>
          </a:xfrm>
        </p:spPr>
        <p:txBody>
          <a:bodyPr/>
          <a:lstStyle/>
          <a:p>
            <a:fld id="{E945C9B4-2F1D-A045-96C0-CE876094E856}" type="slidenum">
              <a:rPr lang="en-US" smtClean="0"/>
              <a:t>‹#›</a:t>
            </a:fld>
            <a:endParaRPr lang="en-US"/>
          </a:p>
        </p:txBody>
      </p:sp>
      <p:sp>
        <p:nvSpPr>
          <p:cNvPr id="10" name="Title">
            <a:extLst>
              <a:ext uri="{FF2B5EF4-FFF2-40B4-BE49-F238E27FC236}">
                <a16:creationId xmlns:a16="http://schemas.microsoft.com/office/drawing/2014/main" id="{97C0CF60-784B-8B44-9F18-4342DD4EE2F3}"/>
              </a:ext>
            </a:extLst>
          </p:cNvPr>
          <p:cNvSpPr>
            <a:spLocks noGrp="1"/>
          </p:cNvSpPr>
          <p:nvPr>
            <p:ph type="body" sz="quarter" idx="15" hasCustomPrompt="1"/>
          </p:nvPr>
        </p:nvSpPr>
        <p:spPr>
          <a:xfrm>
            <a:off x="838200" y="274471"/>
            <a:ext cx="10515600" cy="457200"/>
          </a:xfrm>
        </p:spPr>
        <p:txBody>
          <a:bodyPr>
            <a:normAutofit/>
          </a:bodyPr>
          <a:lstStyle>
            <a:lvl1pPr marL="0" indent="0">
              <a:buNone/>
              <a:defRPr sz="2400" b="1">
                <a:solidFill>
                  <a:schemeClr val="accent1"/>
                </a:solidFill>
                <a:latin typeface="+mj-lt"/>
              </a:defRPr>
            </a:lvl1pPr>
          </a:lstStyle>
          <a:p>
            <a:pPr lvl="0"/>
            <a:r>
              <a:rPr lang="en-US"/>
              <a:t>Title</a:t>
            </a:r>
          </a:p>
        </p:txBody>
      </p:sp>
    </p:spTree>
    <p:extLst>
      <p:ext uri="{BB962C8B-B14F-4D97-AF65-F5344CB8AC3E}">
        <p14:creationId xmlns:p14="http://schemas.microsoft.com/office/powerpoint/2010/main" val="154315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947CCE-0A8E-1048-8E0B-95F3FDCE3C87}"/>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1" name="Straight Connector 10">
            <a:extLst>
              <a:ext uri="{FF2B5EF4-FFF2-40B4-BE49-F238E27FC236}">
                <a16:creationId xmlns:a16="http://schemas.microsoft.com/office/drawing/2014/main" id="{385B9F10-C38F-4643-8BE5-D53AF239602E}"/>
              </a:ext>
            </a:extLst>
          </p:cNvPr>
          <p:cNvCxnSpPr/>
          <p:nvPr userDrawn="1"/>
        </p:nvCxnSpPr>
        <p:spPr>
          <a:xfrm>
            <a:off x="0" y="6486665"/>
            <a:ext cx="12192000"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Date Placeholder 4">
            <a:extLst>
              <a:ext uri="{FF2B5EF4-FFF2-40B4-BE49-F238E27FC236}">
                <a16:creationId xmlns:a16="http://schemas.microsoft.com/office/drawing/2014/main" id="{0C0F37DB-A645-4D41-A8AB-39CE8A37A816}"/>
              </a:ext>
            </a:extLst>
          </p:cNvPr>
          <p:cNvSpPr>
            <a:spLocks noGrp="1"/>
          </p:cNvSpPr>
          <p:nvPr>
            <p:ph type="dt" sz="half" idx="10"/>
          </p:nvPr>
        </p:nvSpPr>
        <p:spPr>
          <a:xfrm>
            <a:off x="838200" y="6500733"/>
            <a:ext cx="2743200" cy="365125"/>
          </a:xfrm>
        </p:spPr>
        <p:txBody>
          <a:bodyPr/>
          <a:lstStyle/>
          <a:p>
            <a:fld id="{717E6522-6DCE-8648-AF48-E4A80F1F3135}" type="datetime1">
              <a:rPr lang="en-US" smtClean="0"/>
              <a:t>6/20/2023</a:t>
            </a:fld>
            <a:endParaRPr lang="en-US"/>
          </a:p>
        </p:txBody>
      </p:sp>
      <p:sp>
        <p:nvSpPr>
          <p:cNvPr id="6" name="Footer Placeholder 5">
            <a:extLst>
              <a:ext uri="{FF2B5EF4-FFF2-40B4-BE49-F238E27FC236}">
                <a16:creationId xmlns:a16="http://schemas.microsoft.com/office/drawing/2014/main" id="{E6512B80-6CD8-804B-A5F8-7524CFE6A64E}"/>
              </a:ext>
            </a:extLst>
          </p:cNvPr>
          <p:cNvSpPr>
            <a:spLocks noGrp="1"/>
          </p:cNvSpPr>
          <p:nvPr>
            <p:ph type="ftr" sz="quarter" idx="11"/>
          </p:nvPr>
        </p:nvSpPr>
        <p:spPr>
          <a:xfrm>
            <a:off x="4038600" y="6500733"/>
            <a:ext cx="4114800" cy="365125"/>
          </a:xfrm>
        </p:spPr>
        <p:txBody>
          <a:bodyPr/>
          <a:lstStyle/>
          <a:p>
            <a:endParaRPr lang="en-US"/>
          </a:p>
        </p:txBody>
      </p:sp>
      <p:sp>
        <p:nvSpPr>
          <p:cNvPr id="7" name="Slide Number Placeholder 6">
            <a:extLst>
              <a:ext uri="{FF2B5EF4-FFF2-40B4-BE49-F238E27FC236}">
                <a16:creationId xmlns:a16="http://schemas.microsoft.com/office/drawing/2014/main" id="{F5017B62-6676-FA4E-B2E0-A2BB46F6D4AF}"/>
              </a:ext>
            </a:extLst>
          </p:cNvPr>
          <p:cNvSpPr>
            <a:spLocks noGrp="1"/>
          </p:cNvSpPr>
          <p:nvPr>
            <p:ph type="sldNum" sz="quarter" idx="12"/>
          </p:nvPr>
        </p:nvSpPr>
        <p:spPr>
          <a:xfrm>
            <a:off x="8610600" y="6500733"/>
            <a:ext cx="2743200" cy="365125"/>
          </a:xfrm>
        </p:spPr>
        <p:txBody>
          <a:bodyPr/>
          <a:lstStyle/>
          <a:p>
            <a:fld id="{E945C9B4-2F1D-A045-96C0-CE876094E856}" type="slidenum">
              <a:rPr lang="en-US" smtClean="0"/>
              <a:t>‹#›</a:t>
            </a:fld>
            <a:endParaRPr lang="en-US"/>
          </a:p>
        </p:txBody>
      </p:sp>
      <p:sp>
        <p:nvSpPr>
          <p:cNvPr id="8" name="Title">
            <a:extLst>
              <a:ext uri="{FF2B5EF4-FFF2-40B4-BE49-F238E27FC236}">
                <a16:creationId xmlns:a16="http://schemas.microsoft.com/office/drawing/2014/main" id="{95576330-C0E7-1446-BA7D-3FED894043CB}"/>
              </a:ext>
            </a:extLst>
          </p:cNvPr>
          <p:cNvSpPr>
            <a:spLocks noGrp="1"/>
          </p:cNvSpPr>
          <p:nvPr>
            <p:ph type="body" sz="quarter" idx="14" hasCustomPrompt="1"/>
          </p:nvPr>
        </p:nvSpPr>
        <p:spPr>
          <a:xfrm>
            <a:off x="838200" y="371334"/>
            <a:ext cx="10515600" cy="457200"/>
          </a:xfrm>
        </p:spPr>
        <p:txBody>
          <a:bodyPr>
            <a:normAutofit/>
          </a:bodyPr>
          <a:lstStyle>
            <a:lvl1pPr marL="0" indent="0">
              <a:buNone/>
              <a:defRPr sz="24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2686017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4">
    <p:bg>
      <p:bgPr>
        <a:solidFill>
          <a:schemeClr val="bg1"/>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82E3B756-EE85-2548-8F38-AAC74C966445}"/>
              </a:ext>
            </a:extLst>
          </p:cNvPr>
          <p:cNvSpPr/>
          <p:nvPr userDrawn="1"/>
        </p:nvSpPr>
        <p:spPr>
          <a:xfrm>
            <a:off x="1" y="0"/>
            <a:ext cx="931079" cy="3355365"/>
          </a:xfrm>
          <a:custGeom>
            <a:avLst/>
            <a:gdLst>
              <a:gd name="connsiteX0" fmla="*/ 680768 w 931079"/>
              <a:gd name="connsiteY0" fmla="*/ 0 h 3355365"/>
              <a:gd name="connsiteX1" fmla="*/ 931079 w 931079"/>
              <a:gd name="connsiteY1" fmla="*/ 0 h 3355365"/>
              <a:gd name="connsiteX2" fmla="*/ 930493 w 931079"/>
              <a:gd name="connsiteY2" fmla="*/ 29539 h 3355365"/>
              <a:gd name="connsiteX3" fmla="*/ 478425 w 931079"/>
              <a:gd name="connsiteY3" fmla="*/ 2048258 h 3355365"/>
              <a:gd name="connsiteX4" fmla="*/ 32601 w 931079"/>
              <a:gd name="connsiteY4" fmla="*/ 3282219 h 3355365"/>
              <a:gd name="connsiteX5" fmla="*/ 0 w 931079"/>
              <a:gd name="connsiteY5" fmla="*/ 3355365 h 3355365"/>
              <a:gd name="connsiteX6" fmla="*/ 0 w 931079"/>
              <a:gd name="connsiteY6" fmla="*/ 2573413 h 3355365"/>
              <a:gd name="connsiteX7" fmla="*/ 20047 w 931079"/>
              <a:gd name="connsiteY7" fmla="*/ 2520010 h 3355365"/>
              <a:gd name="connsiteX8" fmla="*/ 242736 w 931079"/>
              <a:gd name="connsiteY8" fmla="*/ 1859189 h 3355365"/>
              <a:gd name="connsiteX9" fmla="*/ 664342 w 931079"/>
              <a:gd name="connsiteY9" fmla="*/ 133518 h 33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079" h="3355365">
                <a:moveTo>
                  <a:pt x="680768" y="0"/>
                </a:moveTo>
                <a:lnTo>
                  <a:pt x="931079" y="0"/>
                </a:lnTo>
                <a:lnTo>
                  <a:pt x="930493" y="29539"/>
                </a:lnTo>
                <a:cubicBezTo>
                  <a:pt x="909776" y="439108"/>
                  <a:pt x="744710" y="1198830"/>
                  <a:pt x="478425" y="2048258"/>
                </a:cubicBezTo>
                <a:cubicBezTo>
                  <a:pt x="333179" y="2511582"/>
                  <a:pt x="178443" y="2935802"/>
                  <a:pt x="32601" y="3282219"/>
                </a:cubicBezTo>
                <a:lnTo>
                  <a:pt x="0" y="3355365"/>
                </a:lnTo>
                <a:lnTo>
                  <a:pt x="0" y="2573413"/>
                </a:lnTo>
                <a:lnTo>
                  <a:pt x="20047" y="2520010"/>
                </a:lnTo>
                <a:cubicBezTo>
                  <a:pt x="95117" y="2312738"/>
                  <a:pt x="170113" y="2090851"/>
                  <a:pt x="242736" y="1859189"/>
                </a:cubicBezTo>
                <a:cubicBezTo>
                  <a:pt x="454554" y="1183507"/>
                  <a:pt x="602325" y="564588"/>
                  <a:pt x="664342" y="13351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6C8BA7A6-D397-1947-87BE-A13350C26EF5}"/>
              </a:ext>
            </a:extLst>
          </p:cNvPr>
          <p:cNvSpPr/>
          <p:nvPr userDrawn="1"/>
        </p:nvSpPr>
        <p:spPr>
          <a:xfrm>
            <a:off x="11811000" y="3120542"/>
            <a:ext cx="381000" cy="3737458"/>
          </a:xfrm>
          <a:custGeom>
            <a:avLst/>
            <a:gdLst>
              <a:gd name="connsiteX0" fmla="*/ 381000 w 381000"/>
              <a:gd name="connsiteY0" fmla="*/ 0 h 3737458"/>
              <a:gd name="connsiteX1" fmla="*/ 381000 w 381000"/>
              <a:gd name="connsiteY1" fmla="*/ 3737458 h 3737458"/>
              <a:gd name="connsiteX2" fmla="*/ 36526 w 381000"/>
              <a:gd name="connsiteY2" fmla="*/ 3737458 h 3737458"/>
              <a:gd name="connsiteX3" fmla="*/ 20530 w 381000"/>
              <a:gd name="connsiteY3" fmla="*/ 3570071 h 3737458"/>
              <a:gd name="connsiteX4" fmla="*/ 0 w 381000"/>
              <a:gd name="connsiteY4" fmla="*/ 3253444 h 3737458"/>
              <a:gd name="connsiteX5" fmla="*/ 0 w 381000"/>
              <a:gd name="connsiteY5" fmla="*/ 2084671 h 3737458"/>
              <a:gd name="connsiteX6" fmla="*/ 17445 w 381000"/>
              <a:gd name="connsiteY6" fmla="*/ 1819907 h 3737458"/>
              <a:gd name="connsiteX7" fmla="*/ 380030 w 381000"/>
              <a:gd name="connsiteY7" fmla="*/ 2631 h 37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3737458">
                <a:moveTo>
                  <a:pt x="381000" y="0"/>
                </a:moveTo>
                <a:lnTo>
                  <a:pt x="381000" y="3737458"/>
                </a:lnTo>
                <a:lnTo>
                  <a:pt x="36526" y="3737458"/>
                </a:lnTo>
                <a:lnTo>
                  <a:pt x="20530" y="3570071"/>
                </a:lnTo>
                <a:lnTo>
                  <a:pt x="0" y="3253444"/>
                </a:lnTo>
                <a:lnTo>
                  <a:pt x="0" y="2084671"/>
                </a:lnTo>
                <a:lnTo>
                  <a:pt x="17445" y="1819907"/>
                </a:lnTo>
                <a:cubicBezTo>
                  <a:pt x="72831" y="1157084"/>
                  <a:pt x="195039" y="544576"/>
                  <a:pt x="380030" y="263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B4E99490-0DB2-9042-BEB9-C3365ECFAA43}"/>
              </a:ext>
            </a:extLst>
          </p:cNvPr>
          <p:cNvSpPr>
            <a:spLocks noGrp="1"/>
          </p:cNvSpPr>
          <p:nvPr>
            <p:ph type="dt" sz="half" idx="10"/>
          </p:nvPr>
        </p:nvSpPr>
        <p:spPr>
          <a:xfrm>
            <a:off x="838200" y="6502814"/>
            <a:ext cx="2743200" cy="365125"/>
          </a:xfrm>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EFCB89D9-63F3-7246-AD30-E28FFE903CF4}"/>
              </a:ext>
            </a:extLst>
          </p:cNvPr>
          <p:cNvSpPr>
            <a:spLocks noGrp="1"/>
          </p:cNvSpPr>
          <p:nvPr>
            <p:ph type="ftr" sz="quarter" idx="11"/>
          </p:nvPr>
        </p:nvSpPr>
        <p:spPr>
          <a:xfrm>
            <a:off x="4038600" y="6502814"/>
            <a:ext cx="4114800" cy="365125"/>
          </a:xfrm>
        </p:spPr>
        <p:txBody>
          <a:bodyPr/>
          <a:lstStyle/>
          <a:p>
            <a:endParaRPr lang="en-US"/>
          </a:p>
        </p:txBody>
      </p:sp>
      <p:sp>
        <p:nvSpPr>
          <p:cNvPr id="5" name="Slide Number Placeholder 4">
            <a:extLst>
              <a:ext uri="{FF2B5EF4-FFF2-40B4-BE49-F238E27FC236}">
                <a16:creationId xmlns:a16="http://schemas.microsoft.com/office/drawing/2014/main" id="{6CBC1EC3-F083-E347-AC2A-C5E93112DC7D}"/>
              </a:ext>
            </a:extLst>
          </p:cNvPr>
          <p:cNvSpPr>
            <a:spLocks noGrp="1"/>
          </p:cNvSpPr>
          <p:nvPr>
            <p:ph type="sldNum" sz="quarter" idx="12"/>
          </p:nvPr>
        </p:nvSpPr>
        <p:spPr>
          <a:xfrm>
            <a:off x="8610600" y="6502814"/>
            <a:ext cx="2743200" cy="365125"/>
          </a:xfrm>
        </p:spPr>
        <p:txBody>
          <a:bodyPr/>
          <a:lstStyle/>
          <a:p>
            <a:fld id="{E945C9B4-2F1D-A045-96C0-CE876094E856}" type="slidenum">
              <a:rPr lang="en-US" smtClean="0"/>
              <a:t>‹#›</a:t>
            </a:fld>
            <a:endParaRPr lang="en-US"/>
          </a:p>
        </p:txBody>
      </p:sp>
      <p:sp>
        <p:nvSpPr>
          <p:cNvPr id="7" name="Title">
            <a:extLst>
              <a:ext uri="{FF2B5EF4-FFF2-40B4-BE49-F238E27FC236}">
                <a16:creationId xmlns:a16="http://schemas.microsoft.com/office/drawing/2014/main" id="{4C31076A-129F-8C4A-A4CB-D28FFD0CECD5}"/>
              </a:ext>
            </a:extLst>
          </p:cNvPr>
          <p:cNvSpPr>
            <a:spLocks noGrp="1"/>
          </p:cNvSpPr>
          <p:nvPr>
            <p:ph type="body" sz="quarter" idx="15" hasCustomPrompt="1"/>
          </p:nvPr>
        </p:nvSpPr>
        <p:spPr>
          <a:xfrm>
            <a:off x="1158470" y="253206"/>
            <a:ext cx="10195330" cy="457200"/>
          </a:xfrm>
        </p:spPr>
        <p:txBody>
          <a:bodyPr>
            <a:normAutofit/>
          </a:bodyPr>
          <a:lstStyle>
            <a:lvl1pPr marL="0" indent="0">
              <a:buNone/>
              <a:defRPr sz="24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304302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1125-5A34-479B-A30A-94AD190E6D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D9A97-F016-4B0F-91BF-131F294516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88265B-0615-4CA9-B748-98AF1FB8DF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ED370B-958D-42CD-A4FC-B36992A53085}"/>
              </a:ext>
            </a:extLst>
          </p:cNvPr>
          <p:cNvSpPr>
            <a:spLocks noGrp="1"/>
          </p:cNvSpPr>
          <p:nvPr>
            <p:ph type="dt" sz="half" idx="10"/>
          </p:nvPr>
        </p:nvSpPr>
        <p:spPr/>
        <p:txBody>
          <a:bodyPr/>
          <a:lstStyle/>
          <a:p>
            <a:r>
              <a:rPr lang="en-US"/>
              <a:t>06/14/2022</a:t>
            </a:r>
          </a:p>
        </p:txBody>
      </p:sp>
      <p:sp>
        <p:nvSpPr>
          <p:cNvPr id="6" name="Footer Placeholder 5">
            <a:extLst>
              <a:ext uri="{FF2B5EF4-FFF2-40B4-BE49-F238E27FC236}">
                <a16:creationId xmlns:a16="http://schemas.microsoft.com/office/drawing/2014/main" id="{96DD9B53-FF67-4409-85D2-893AE2D5D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52833-3976-44A4-B67D-005203ED11E4}"/>
              </a:ext>
            </a:extLst>
          </p:cNvPr>
          <p:cNvSpPr>
            <a:spLocks noGrp="1"/>
          </p:cNvSpPr>
          <p:nvPr>
            <p:ph type="sldNum" sz="quarter" idx="12"/>
          </p:nvPr>
        </p:nvSpPr>
        <p:spPr/>
        <p:txBody>
          <a:bodyPr/>
          <a:lstStyle/>
          <a:p>
            <a:fld id="{A190B2CC-A9A3-4159-BD9F-D646B319CFE3}" type="slidenum">
              <a:rPr lang="en-US" smtClean="0"/>
              <a:t>‹#›</a:t>
            </a:fld>
            <a:endParaRPr lang="en-US"/>
          </a:p>
        </p:txBody>
      </p:sp>
    </p:spTree>
    <p:extLst>
      <p:ext uri="{BB962C8B-B14F-4D97-AF65-F5344CB8AC3E}">
        <p14:creationId xmlns:p14="http://schemas.microsoft.com/office/powerpoint/2010/main" val="104690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0205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ACBB85-E43E-4A04-82B7-44A0BD445757}" type="datetime1">
              <a:rPr lang="en-US" smtClean="0"/>
              <a:t>6/20/2023</a:t>
            </a:fld>
            <a:endParaRPr lang="en-US"/>
          </a:p>
        </p:txBody>
      </p:sp>
      <p:sp>
        <p:nvSpPr>
          <p:cNvPr id="6" name="Slide Number Placeholder 5"/>
          <p:cNvSpPr>
            <a:spLocks noGrp="1"/>
          </p:cNvSpPr>
          <p:nvPr>
            <p:ph type="sldNum" sz="quarter" idx="12"/>
          </p:nvPr>
        </p:nvSpPr>
        <p:spPr/>
        <p:txBody>
          <a:bodyPr/>
          <a:lstStyle/>
          <a:p>
            <a:fld id="{4C1204FC-983C-4B3E-8159-068F0593A1E9}" type="slidenum">
              <a:rPr lang="en-US" smtClean="0"/>
              <a:t>‹#›</a:t>
            </a:fld>
            <a:endParaRPr lang="en-US"/>
          </a:p>
        </p:txBody>
      </p:sp>
    </p:spTree>
    <p:extLst>
      <p:ext uri="{BB962C8B-B14F-4D97-AF65-F5344CB8AC3E}">
        <p14:creationId xmlns:p14="http://schemas.microsoft.com/office/powerpoint/2010/main" val="283739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DEBD01-F497-7C4E-8999-1EC7522D46FA}"/>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Date Placeholder 4">
            <a:extLst>
              <a:ext uri="{FF2B5EF4-FFF2-40B4-BE49-F238E27FC236}">
                <a16:creationId xmlns:a16="http://schemas.microsoft.com/office/drawing/2014/main" id="{47D71019-C6AB-6745-B597-4B16E87BA969}"/>
              </a:ext>
            </a:extLst>
          </p:cNvPr>
          <p:cNvSpPr>
            <a:spLocks noGrp="1"/>
          </p:cNvSpPr>
          <p:nvPr>
            <p:ph type="dt" sz="half" idx="10"/>
          </p:nvPr>
        </p:nvSpPr>
        <p:spPr>
          <a:xfrm>
            <a:off x="838200" y="6486065"/>
            <a:ext cx="2743200" cy="365125"/>
          </a:xfrm>
        </p:spPr>
        <p:txBody>
          <a:bodyPr/>
          <a:lstStyle/>
          <a:p>
            <a:fld id="{415942C1-7E3D-924F-87D2-9FE9B3D20B9F}" type="datetime1">
              <a:rPr lang="en-US" smtClean="0"/>
              <a:t>6/20/2023</a:t>
            </a:fld>
            <a:endParaRPr lang="en-US"/>
          </a:p>
        </p:txBody>
      </p:sp>
      <p:sp>
        <p:nvSpPr>
          <p:cNvPr id="6" name="Footer Placeholder 5">
            <a:extLst>
              <a:ext uri="{FF2B5EF4-FFF2-40B4-BE49-F238E27FC236}">
                <a16:creationId xmlns:a16="http://schemas.microsoft.com/office/drawing/2014/main" id="{08377E48-29AD-6F4C-9E88-9948D0E3D430}"/>
              </a:ext>
            </a:extLst>
          </p:cNvPr>
          <p:cNvSpPr>
            <a:spLocks noGrp="1"/>
          </p:cNvSpPr>
          <p:nvPr>
            <p:ph type="ftr" sz="quarter" idx="11"/>
          </p:nvPr>
        </p:nvSpPr>
        <p:spPr>
          <a:xfrm>
            <a:off x="4038600" y="6486065"/>
            <a:ext cx="4114800" cy="365125"/>
          </a:xfrm>
        </p:spPr>
        <p:txBody>
          <a:bodyPr/>
          <a:lstStyle/>
          <a:p>
            <a:endParaRPr lang="en-US"/>
          </a:p>
        </p:txBody>
      </p:sp>
      <p:sp>
        <p:nvSpPr>
          <p:cNvPr id="7" name="Slide Number Placeholder 6">
            <a:extLst>
              <a:ext uri="{FF2B5EF4-FFF2-40B4-BE49-F238E27FC236}">
                <a16:creationId xmlns:a16="http://schemas.microsoft.com/office/drawing/2014/main" id="{BFEF983F-4931-EB47-B6CD-95B28491A881}"/>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a:p>
        </p:txBody>
      </p:sp>
      <p:cxnSp>
        <p:nvCxnSpPr>
          <p:cNvPr id="9" name="Straight Connector 8">
            <a:extLst>
              <a:ext uri="{FF2B5EF4-FFF2-40B4-BE49-F238E27FC236}">
                <a16:creationId xmlns:a16="http://schemas.microsoft.com/office/drawing/2014/main" id="{1CBB04D4-2BE9-014B-B5C9-6039311BA4A0}"/>
              </a:ext>
            </a:extLst>
          </p:cNvPr>
          <p:cNvCxnSpPr>
            <a:cxnSpLocks/>
          </p:cNvCxnSpPr>
          <p:nvPr userDrawn="1"/>
        </p:nvCxnSpPr>
        <p:spPr>
          <a:xfrm>
            <a:off x="0" y="6521011"/>
            <a:ext cx="12192000"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3" name="Picture Placeholder 2">
            <a:extLst>
              <a:ext uri="{FF2B5EF4-FFF2-40B4-BE49-F238E27FC236}">
                <a16:creationId xmlns:a16="http://schemas.microsoft.com/office/drawing/2014/main" id="{0426C5C8-E954-4547-8E6C-289F351C7E15}"/>
              </a:ext>
            </a:extLst>
          </p:cNvPr>
          <p:cNvSpPr>
            <a:spLocks noGrp="1"/>
          </p:cNvSpPr>
          <p:nvPr>
            <p:ph type="pic" idx="1"/>
          </p:nvPr>
        </p:nvSpPr>
        <p:spPr>
          <a:xfrm>
            <a:off x="6527408" y="992187"/>
            <a:ext cx="5373859"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Content Placeholder 2">
            <a:extLst>
              <a:ext uri="{FF2B5EF4-FFF2-40B4-BE49-F238E27FC236}">
                <a16:creationId xmlns:a16="http://schemas.microsoft.com/office/drawing/2014/main" id="{432F16B4-96C5-6545-B12F-710BD637C2D6}"/>
              </a:ext>
            </a:extLst>
          </p:cNvPr>
          <p:cNvSpPr>
            <a:spLocks noGrp="1"/>
          </p:cNvSpPr>
          <p:nvPr>
            <p:ph idx="14"/>
          </p:nvPr>
        </p:nvSpPr>
        <p:spPr>
          <a:xfrm>
            <a:off x="833438" y="2057401"/>
            <a:ext cx="3938586" cy="3841900"/>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10" name="Title">
            <a:extLst>
              <a:ext uri="{FF2B5EF4-FFF2-40B4-BE49-F238E27FC236}">
                <a16:creationId xmlns:a16="http://schemas.microsoft.com/office/drawing/2014/main" id="{DDBD2336-6D1A-A841-BC17-6B694FA8A5AE}"/>
              </a:ext>
            </a:extLst>
          </p:cNvPr>
          <p:cNvSpPr>
            <a:spLocks noGrp="1"/>
          </p:cNvSpPr>
          <p:nvPr>
            <p:ph type="body" sz="quarter" idx="13" hasCustomPrompt="1"/>
          </p:nvPr>
        </p:nvSpPr>
        <p:spPr>
          <a:xfrm>
            <a:off x="833438" y="981876"/>
            <a:ext cx="3932236" cy="614363"/>
          </a:xfrm>
        </p:spPr>
        <p:txBody>
          <a:bodyPr>
            <a:normAutofit/>
          </a:bodyPr>
          <a:lstStyle>
            <a:lvl1pPr marL="0" indent="0">
              <a:buNone/>
              <a:defRPr sz="3200" b="1">
                <a:solidFill>
                  <a:schemeClr val="tx2"/>
                </a:solidFill>
                <a:latin typeface="+mj-lt"/>
              </a:defRPr>
            </a:lvl1pPr>
          </a:lstStyle>
          <a:p>
            <a:pPr lvl="0"/>
            <a:r>
              <a:rPr lang="en-US"/>
              <a:t>Title</a:t>
            </a:r>
          </a:p>
        </p:txBody>
      </p:sp>
    </p:spTree>
    <p:extLst>
      <p:ext uri="{BB962C8B-B14F-4D97-AF65-F5344CB8AC3E}">
        <p14:creationId xmlns:p14="http://schemas.microsoft.com/office/powerpoint/2010/main" val="31413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4120DC-D4E2-DA40-89D4-E0E53062BED4}"/>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Date Placeholder 3">
            <a:extLst>
              <a:ext uri="{FF2B5EF4-FFF2-40B4-BE49-F238E27FC236}">
                <a16:creationId xmlns:a16="http://schemas.microsoft.com/office/drawing/2014/main" id="{D91E6B30-73FF-364B-89A3-4D2B25C3CBAF}"/>
              </a:ext>
            </a:extLst>
          </p:cNvPr>
          <p:cNvSpPr>
            <a:spLocks noGrp="1"/>
          </p:cNvSpPr>
          <p:nvPr>
            <p:ph type="dt" sz="half" idx="10"/>
          </p:nvPr>
        </p:nvSpPr>
        <p:spPr>
          <a:xfrm>
            <a:off x="838200" y="6490415"/>
            <a:ext cx="2743200" cy="365125"/>
          </a:xfrm>
        </p:spPr>
        <p:txBody>
          <a:bodyPr/>
          <a:lstStyle/>
          <a:p>
            <a:fld id="{689C6900-7399-4D4E-A314-48ACF53055C5}" type="datetime1">
              <a:rPr lang="en-US" smtClean="0"/>
              <a:t>6/20/2023</a:t>
            </a:fld>
            <a:endParaRPr lang="en-US"/>
          </a:p>
        </p:txBody>
      </p:sp>
      <p:sp>
        <p:nvSpPr>
          <p:cNvPr id="5" name="Footer Placeholder 4">
            <a:extLst>
              <a:ext uri="{FF2B5EF4-FFF2-40B4-BE49-F238E27FC236}">
                <a16:creationId xmlns:a16="http://schemas.microsoft.com/office/drawing/2014/main" id="{5180E9DA-24F8-204E-BDD7-2BAD257BDC65}"/>
              </a:ext>
            </a:extLst>
          </p:cNvPr>
          <p:cNvSpPr>
            <a:spLocks noGrp="1"/>
          </p:cNvSpPr>
          <p:nvPr>
            <p:ph type="ftr" sz="quarter" idx="11"/>
          </p:nvPr>
        </p:nvSpPr>
        <p:spPr>
          <a:xfrm>
            <a:off x="4038600" y="6490415"/>
            <a:ext cx="4114800" cy="365125"/>
          </a:xfrm>
        </p:spPr>
        <p:txBody>
          <a:bodyPr/>
          <a:lstStyle/>
          <a:p>
            <a:endParaRPr lang="en-US"/>
          </a:p>
        </p:txBody>
      </p:sp>
      <p:sp>
        <p:nvSpPr>
          <p:cNvPr id="6" name="Slide Number Placeholder 5">
            <a:extLst>
              <a:ext uri="{FF2B5EF4-FFF2-40B4-BE49-F238E27FC236}">
                <a16:creationId xmlns:a16="http://schemas.microsoft.com/office/drawing/2014/main" id="{28839144-AF10-AA4E-BA1D-82D66798EDFE}"/>
              </a:ext>
            </a:extLst>
          </p:cNvPr>
          <p:cNvSpPr>
            <a:spLocks noGrp="1"/>
          </p:cNvSpPr>
          <p:nvPr>
            <p:ph type="sldNum" sz="quarter" idx="12"/>
          </p:nvPr>
        </p:nvSpPr>
        <p:spPr>
          <a:xfrm>
            <a:off x="8610600" y="6490415"/>
            <a:ext cx="2743200" cy="365125"/>
          </a:xfrm>
        </p:spPr>
        <p:txBody>
          <a:bodyPr/>
          <a:lstStyle/>
          <a:p>
            <a:fld id="{E945C9B4-2F1D-A045-96C0-CE876094E856}" type="slidenum">
              <a:rPr lang="en-US" smtClean="0"/>
              <a:t>‹#›</a:t>
            </a:fld>
            <a:endParaRPr lang="en-US"/>
          </a:p>
        </p:txBody>
      </p:sp>
      <p:cxnSp>
        <p:nvCxnSpPr>
          <p:cNvPr id="9" name="Straight Connector 8">
            <a:extLst>
              <a:ext uri="{FF2B5EF4-FFF2-40B4-BE49-F238E27FC236}">
                <a16:creationId xmlns:a16="http://schemas.microsoft.com/office/drawing/2014/main" id="{0DC6DF80-F4C6-9A4C-825B-F9730750F2B7}"/>
              </a:ext>
            </a:extLst>
          </p:cNvPr>
          <p:cNvCxnSpPr>
            <a:cxnSpLocks/>
          </p:cNvCxnSpPr>
          <p:nvPr userDrawn="1"/>
        </p:nvCxnSpPr>
        <p:spPr>
          <a:xfrm>
            <a:off x="0" y="6521011"/>
            <a:ext cx="12192000" cy="0"/>
          </a:xfrm>
          <a:prstGeom prst="line">
            <a:avLst/>
          </a:prstGeom>
        </p:spPr>
        <p:style>
          <a:lnRef idx="3">
            <a:schemeClr val="accent1"/>
          </a:lnRef>
          <a:fillRef idx="0">
            <a:schemeClr val="accent1"/>
          </a:fillRef>
          <a:effectRef idx="2">
            <a:schemeClr val="accent1"/>
          </a:effectRef>
          <a:fontRef idx="minor">
            <a:schemeClr val="tx1"/>
          </a:fontRef>
        </p:style>
      </p:cxnSp>
      <p:sp>
        <p:nvSpPr>
          <p:cNvPr id="34" name="Content Placeholder 2">
            <a:extLst>
              <a:ext uri="{FF2B5EF4-FFF2-40B4-BE49-F238E27FC236}">
                <a16:creationId xmlns:a16="http://schemas.microsoft.com/office/drawing/2014/main" id="{EC61CB17-F9AA-7648-8711-0002107CB437}"/>
              </a:ext>
            </a:extLst>
          </p:cNvPr>
          <p:cNvSpPr>
            <a:spLocks noGrp="1"/>
          </p:cNvSpPr>
          <p:nvPr>
            <p:ph idx="14"/>
          </p:nvPr>
        </p:nvSpPr>
        <p:spPr>
          <a:xfrm>
            <a:off x="424066" y="828262"/>
            <a:ext cx="5491196" cy="5300868"/>
          </a:xfrm>
          <a:prstGeom prst="rect">
            <a:avLst/>
          </a:prstGeom>
        </p:spPr>
        <p:txBody>
          <a:bodyPr>
            <a:normAutofit/>
          </a:bodyPr>
          <a:lstStyle>
            <a:lvl1pPr>
              <a:defRPr sz="1500"/>
            </a:lvl1pPr>
          </a:lstStyle>
          <a:p>
            <a:endParaRPr lang="en-US"/>
          </a:p>
        </p:txBody>
      </p:sp>
      <p:sp>
        <p:nvSpPr>
          <p:cNvPr id="11" name="Content Placeholder 2">
            <a:extLst>
              <a:ext uri="{FF2B5EF4-FFF2-40B4-BE49-F238E27FC236}">
                <a16:creationId xmlns:a16="http://schemas.microsoft.com/office/drawing/2014/main" id="{83D7E3CC-C921-7C41-B15A-AD8570918322}"/>
              </a:ext>
            </a:extLst>
          </p:cNvPr>
          <p:cNvSpPr>
            <a:spLocks noGrp="1"/>
          </p:cNvSpPr>
          <p:nvPr>
            <p:ph idx="1"/>
          </p:nvPr>
        </p:nvSpPr>
        <p:spPr>
          <a:xfrm>
            <a:off x="6276739" y="2518730"/>
            <a:ext cx="5257800" cy="3610400"/>
          </a:xfrm>
          <a:prstGeom prst="rect">
            <a:avLst/>
          </a:prstGeom>
        </p:spPr>
        <p:txBody>
          <a:bodyPr>
            <a:normAutofit/>
          </a:bodyPr>
          <a:lstStyle>
            <a:lvl1pPr>
              <a:defRPr sz="1500"/>
            </a:lvl1pPr>
          </a:lstStyle>
          <a:p>
            <a:endParaRPr lang="en-US"/>
          </a:p>
        </p:txBody>
      </p:sp>
      <p:sp>
        <p:nvSpPr>
          <p:cNvPr id="3" name="Text Placeholder 2">
            <a:extLst>
              <a:ext uri="{FF2B5EF4-FFF2-40B4-BE49-F238E27FC236}">
                <a16:creationId xmlns:a16="http://schemas.microsoft.com/office/drawing/2014/main" id="{15F7F852-F4E8-3148-8F0B-4B38C440D9DD}"/>
              </a:ext>
            </a:extLst>
          </p:cNvPr>
          <p:cNvSpPr>
            <a:spLocks noGrp="1"/>
          </p:cNvSpPr>
          <p:nvPr>
            <p:ph type="body" sz="quarter" idx="15" hasCustomPrompt="1"/>
          </p:nvPr>
        </p:nvSpPr>
        <p:spPr>
          <a:xfrm>
            <a:off x="6276739" y="1513728"/>
            <a:ext cx="5257800" cy="573088"/>
          </a:xfrm>
        </p:spPr>
        <p:txBody>
          <a:bodyPr>
            <a:normAutofit/>
          </a:bodyPr>
          <a:lstStyle>
            <a:lvl1pPr marL="0" indent="0">
              <a:buNone/>
              <a:defRPr sz="3200" b="1">
                <a:solidFill>
                  <a:schemeClr val="tx2"/>
                </a:solidFill>
                <a:latin typeface="+mj-lt"/>
              </a:defRPr>
            </a:lvl1pPr>
          </a:lstStyle>
          <a:p>
            <a:pPr lvl="0"/>
            <a:r>
              <a:rPr lang="en-US"/>
              <a:t>Title</a:t>
            </a:r>
          </a:p>
        </p:txBody>
      </p:sp>
    </p:spTree>
    <p:extLst>
      <p:ext uri="{BB962C8B-B14F-4D97-AF65-F5344CB8AC3E}">
        <p14:creationId xmlns:p14="http://schemas.microsoft.com/office/powerpoint/2010/main" val="359486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ample 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507570-E2B3-9447-8CFB-5A34947FAA29}"/>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Date Placeholder 4">
            <a:extLst>
              <a:ext uri="{FF2B5EF4-FFF2-40B4-BE49-F238E27FC236}">
                <a16:creationId xmlns:a16="http://schemas.microsoft.com/office/drawing/2014/main" id="{F937E198-470C-5D49-8723-596E2DAA0E15}"/>
              </a:ext>
            </a:extLst>
          </p:cNvPr>
          <p:cNvSpPr>
            <a:spLocks noGrp="1"/>
          </p:cNvSpPr>
          <p:nvPr>
            <p:ph type="dt" sz="half" idx="10"/>
          </p:nvPr>
        </p:nvSpPr>
        <p:spPr>
          <a:xfrm>
            <a:off x="838200" y="6494900"/>
            <a:ext cx="2743200" cy="365125"/>
          </a:xfrm>
        </p:spPr>
        <p:txBody>
          <a:bodyPr/>
          <a:lstStyle/>
          <a:p>
            <a:fld id="{DEDA58FB-8915-3A4D-97B4-E6F7098709D0}" type="datetime1">
              <a:rPr lang="en-US" smtClean="0"/>
              <a:t>6/20/2023</a:t>
            </a:fld>
            <a:endParaRPr lang="en-US"/>
          </a:p>
        </p:txBody>
      </p:sp>
      <p:sp>
        <p:nvSpPr>
          <p:cNvPr id="6" name="Footer Placeholder 5">
            <a:extLst>
              <a:ext uri="{FF2B5EF4-FFF2-40B4-BE49-F238E27FC236}">
                <a16:creationId xmlns:a16="http://schemas.microsoft.com/office/drawing/2014/main" id="{6A7405DE-F622-5A41-8548-A3348FD80FE7}"/>
              </a:ext>
            </a:extLst>
          </p:cNvPr>
          <p:cNvSpPr>
            <a:spLocks noGrp="1"/>
          </p:cNvSpPr>
          <p:nvPr>
            <p:ph type="ftr" sz="quarter" idx="11"/>
          </p:nvPr>
        </p:nvSpPr>
        <p:spPr>
          <a:xfrm>
            <a:off x="4038600" y="6494900"/>
            <a:ext cx="4114800" cy="365125"/>
          </a:xfrm>
        </p:spPr>
        <p:txBody>
          <a:bodyPr/>
          <a:lstStyle/>
          <a:p>
            <a:endParaRPr lang="en-US"/>
          </a:p>
        </p:txBody>
      </p:sp>
      <p:sp>
        <p:nvSpPr>
          <p:cNvPr id="7" name="Slide Number Placeholder 6">
            <a:extLst>
              <a:ext uri="{FF2B5EF4-FFF2-40B4-BE49-F238E27FC236}">
                <a16:creationId xmlns:a16="http://schemas.microsoft.com/office/drawing/2014/main" id="{57A1E922-2A58-F042-9508-026325537C25}"/>
              </a:ext>
            </a:extLst>
          </p:cNvPr>
          <p:cNvSpPr>
            <a:spLocks noGrp="1"/>
          </p:cNvSpPr>
          <p:nvPr>
            <p:ph type="sldNum" sz="quarter" idx="12"/>
          </p:nvPr>
        </p:nvSpPr>
        <p:spPr>
          <a:xfrm>
            <a:off x="8610600" y="6494900"/>
            <a:ext cx="2743200" cy="365125"/>
          </a:xfrm>
        </p:spPr>
        <p:txBody>
          <a:bodyPr/>
          <a:lstStyle/>
          <a:p>
            <a:fld id="{E945C9B4-2F1D-A045-96C0-CE876094E856}" type="slidenum">
              <a:rPr lang="en-US" smtClean="0"/>
              <a:t>‹#›</a:t>
            </a:fld>
            <a:endParaRPr lang="en-US"/>
          </a:p>
        </p:txBody>
      </p:sp>
      <p:sp>
        <p:nvSpPr>
          <p:cNvPr id="9" name="Content Placeholder 2">
            <a:extLst>
              <a:ext uri="{FF2B5EF4-FFF2-40B4-BE49-F238E27FC236}">
                <a16:creationId xmlns:a16="http://schemas.microsoft.com/office/drawing/2014/main" id="{3E057002-B987-3642-9188-CF2D0DA51876}"/>
              </a:ext>
            </a:extLst>
          </p:cNvPr>
          <p:cNvSpPr>
            <a:spLocks noGrp="1"/>
          </p:cNvSpPr>
          <p:nvPr>
            <p:ph idx="1"/>
          </p:nvPr>
        </p:nvSpPr>
        <p:spPr>
          <a:xfrm>
            <a:off x="833709" y="2029330"/>
            <a:ext cx="7885125" cy="3896140"/>
          </a:xfrm>
          <a:prstGeom prst="rect">
            <a:avLst/>
          </a:prstGeom>
        </p:spPr>
        <p:txBody>
          <a:bodyPr>
            <a:normAutofit/>
          </a:bodyPr>
          <a:lstStyle>
            <a:lvl1pPr>
              <a:defRPr sz="2000">
                <a:solidFill>
                  <a:schemeClr val="bg1"/>
                </a:solidFill>
              </a:defRPr>
            </a:lvl1pPr>
          </a:lstStyle>
          <a:p>
            <a:endParaRPr lang="en-US" sz="1400">
              <a:latin typeface="Acherus Grotesque Regular" panose="02000505000000020004" pitchFamily="2" charset="77"/>
            </a:endParaRPr>
          </a:p>
        </p:txBody>
      </p:sp>
      <p:cxnSp>
        <p:nvCxnSpPr>
          <p:cNvPr id="11" name="Straight Connector 10">
            <a:extLst>
              <a:ext uri="{FF2B5EF4-FFF2-40B4-BE49-F238E27FC236}">
                <a16:creationId xmlns:a16="http://schemas.microsoft.com/office/drawing/2014/main" id="{8F6FE30F-60D9-0E4E-9352-E2F3473779A4}"/>
              </a:ext>
            </a:extLst>
          </p:cNvPr>
          <p:cNvCxnSpPr>
            <a:cxnSpLocks/>
          </p:cNvCxnSpPr>
          <p:nvPr userDrawn="1"/>
        </p:nvCxnSpPr>
        <p:spPr>
          <a:xfrm>
            <a:off x="0" y="1683860"/>
            <a:ext cx="3329354" cy="0"/>
          </a:xfrm>
          <a:prstGeom prst="line">
            <a:avLst/>
          </a:prstGeom>
        </p:spPr>
        <p:style>
          <a:lnRef idx="2">
            <a:schemeClr val="accent4"/>
          </a:lnRef>
          <a:fillRef idx="0">
            <a:schemeClr val="accent4"/>
          </a:fillRef>
          <a:effectRef idx="1">
            <a:schemeClr val="accent4"/>
          </a:effectRef>
          <a:fontRef idx="minor">
            <a:schemeClr val="tx1"/>
          </a:fontRef>
        </p:style>
      </p:cxnSp>
      <p:sp>
        <p:nvSpPr>
          <p:cNvPr id="3" name="Title">
            <a:extLst>
              <a:ext uri="{FF2B5EF4-FFF2-40B4-BE49-F238E27FC236}">
                <a16:creationId xmlns:a16="http://schemas.microsoft.com/office/drawing/2014/main" id="{0388C7FE-E611-FF4A-82C2-12966E1DFE75}"/>
              </a:ext>
            </a:extLst>
          </p:cNvPr>
          <p:cNvSpPr>
            <a:spLocks noGrp="1"/>
          </p:cNvSpPr>
          <p:nvPr>
            <p:ph type="body" sz="quarter" idx="13" hasCustomPrompt="1"/>
          </p:nvPr>
        </p:nvSpPr>
        <p:spPr>
          <a:xfrm>
            <a:off x="833437" y="1065642"/>
            <a:ext cx="7885125" cy="614363"/>
          </a:xfrm>
        </p:spPr>
        <p:txBody>
          <a:bodyPr>
            <a:normAutofit/>
          </a:bodyPr>
          <a:lstStyle>
            <a:lvl1pPr marL="0" indent="0">
              <a:buNone/>
              <a:defRPr sz="3200" b="1">
                <a:solidFill>
                  <a:schemeClr val="bg1"/>
                </a:solidFill>
                <a:latin typeface="+mj-lt"/>
              </a:defRPr>
            </a:lvl1pPr>
          </a:lstStyle>
          <a:p>
            <a:pPr lvl="0"/>
            <a:r>
              <a:rPr lang="en-US"/>
              <a:t>Title</a:t>
            </a:r>
          </a:p>
        </p:txBody>
      </p:sp>
    </p:spTree>
    <p:extLst>
      <p:ext uri="{BB962C8B-B14F-4D97-AF65-F5344CB8AC3E}">
        <p14:creationId xmlns:p14="http://schemas.microsoft.com/office/powerpoint/2010/main" val="36545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a Slide 1">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5DBB41-114A-2C4F-B0A0-507524AFB917}"/>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Date Placeholder 1">
            <a:extLst>
              <a:ext uri="{FF2B5EF4-FFF2-40B4-BE49-F238E27FC236}">
                <a16:creationId xmlns:a16="http://schemas.microsoft.com/office/drawing/2014/main" id="{D45CC236-F413-F346-AF47-AA4BD804AB87}"/>
              </a:ext>
            </a:extLst>
          </p:cNvPr>
          <p:cNvSpPr>
            <a:spLocks noGrp="1"/>
          </p:cNvSpPr>
          <p:nvPr>
            <p:ph type="dt" sz="half" idx="10"/>
          </p:nvPr>
        </p:nvSpPr>
        <p:spPr>
          <a:xfrm>
            <a:off x="838200" y="6492875"/>
            <a:ext cx="2743200" cy="365125"/>
          </a:xfrm>
        </p:spPr>
        <p:txBody>
          <a:bodyPr/>
          <a:lstStyle/>
          <a:p>
            <a:fld id="{9F19DD35-7AC3-764F-98A1-BC0BD2C8505D}" type="datetime1">
              <a:rPr lang="en-US" smtClean="0"/>
              <a:t>6/20/2023</a:t>
            </a:fld>
            <a:endParaRPr lang="en-US"/>
          </a:p>
        </p:txBody>
      </p:sp>
      <p:sp>
        <p:nvSpPr>
          <p:cNvPr id="3" name="Footer Placeholder 2">
            <a:extLst>
              <a:ext uri="{FF2B5EF4-FFF2-40B4-BE49-F238E27FC236}">
                <a16:creationId xmlns:a16="http://schemas.microsoft.com/office/drawing/2014/main" id="{6E8ED1C9-4416-E343-B7F6-408DAE1C1B6E}"/>
              </a:ext>
            </a:extLst>
          </p:cNvPr>
          <p:cNvSpPr>
            <a:spLocks noGrp="1"/>
          </p:cNvSpPr>
          <p:nvPr>
            <p:ph type="ftr" sz="quarter" idx="11"/>
          </p:nvPr>
        </p:nvSpPr>
        <p:spPr>
          <a:xfrm>
            <a:off x="4038600" y="6492875"/>
            <a:ext cx="4114800" cy="365125"/>
          </a:xfrm>
        </p:spPr>
        <p:txBody>
          <a:bodyPr/>
          <a:lstStyle/>
          <a:p>
            <a:endParaRPr lang="en-US"/>
          </a:p>
        </p:txBody>
      </p:sp>
      <p:sp>
        <p:nvSpPr>
          <p:cNvPr id="4" name="Slide Number Placeholder 3">
            <a:extLst>
              <a:ext uri="{FF2B5EF4-FFF2-40B4-BE49-F238E27FC236}">
                <a16:creationId xmlns:a16="http://schemas.microsoft.com/office/drawing/2014/main" id="{8CEA7548-91DE-494F-8552-B042337481A4}"/>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a:p>
        </p:txBody>
      </p:sp>
      <p:sp>
        <p:nvSpPr>
          <p:cNvPr id="13" name="Media Placeholder 12">
            <a:extLst>
              <a:ext uri="{FF2B5EF4-FFF2-40B4-BE49-F238E27FC236}">
                <a16:creationId xmlns:a16="http://schemas.microsoft.com/office/drawing/2014/main" id="{B581713C-A1AD-364F-8DED-B8BBF716A82A}"/>
              </a:ext>
            </a:extLst>
          </p:cNvPr>
          <p:cNvSpPr>
            <a:spLocks noGrp="1"/>
          </p:cNvSpPr>
          <p:nvPr>
            <p:ph type="media" sz="quarter" idx="13"/>
          </p:nvPr>
        </p:nvSpPr>
        <p:spPr>
          <a:xfrm>
            <a:off x="525968" y="689549"/>
            <a:ext cx="11140064" cy="5686748"/>
          </a:xfrm>
        </p:spPr>
        <p:txBody>
          <a:bodyPr/>
          <a:lstStyle>
            <a:lvl1pPr>
              <a:defRPr>
                <a:solidFill>
                  <a:schemeClr val="bg1"/>
                </a:solidFill>
              </a:defRPr>
            </a:lvl1pPr>
          </a:lstStyle>
          <a:p>
            <a:endParaRPr lang="en-US"/>
          </a:p>
        </p:txBody>
      </p:sp>
      <p:sp>
        <p:nvSpPr>
          <p:cNvPr id="9" name="Title">
            <a:extLst>
              <a:ext uri="{FF2B5EF4-FFF2-40B4-BE49-F238E27FC236}">
                <a16:creationId xmlns:a16="http://schemas.microsoft.com/office/drawing/2014/main" id="{72BED9E3-0373-D84C-A6A4-A492FF74C791}"/>
              </a:ext>
            </a:extLst>
          </p:cNvPr>
          <p:cNvSpPr>
            <a:spLocks noGrp="1"/>
          </p:cNvSpPr>
          <p:nvPr>
            <p:ph type="body" sz="quarter" idx="14" hasCustomPrompt="1"/>
          </p:nvPr>
        </p:nvSpPr>
        <p:spPr>
          <a:xfrm>
            <a:off x="525968" y="90309"/>
            <a:ext cx="11140064" cy="4572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a:t>
            </a:r>
          </a:p>
          <a:p>
            <a:pPr lvl="0"/>
            <a:endParaRPr lang="en-US"/>
          </a:p>
        </p:txBody>
      </p:sp>
    </p:spTree>
    <p:extLst>
      <p:ext uri="{BB962C8B-B14F-4D97-AF65-F5344CB8AC3E}">
        <p14:creationId xmlns:p14="http://schemas.microsoft.com/office/powerpoint/2010/main" val="461081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a Slide 2">
    <p:bg>
      <p:bgPr>
        <a:solidFill>
          <a:srgbClr val="FFFFFF"/>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4E99490-0DB2-9042-BEB9-C3365ECFAA43}"/>
              </a:ext>
            </a:extLst>
          </p:cNvPr>
          <p:cNvSpPr>
            <a:spLocks noGrp="1"/>
          </p:cNvSpPr>
          <p:nvPr>
            <p:ph type="dt" sz="half" idx="10"/>
          </p:nvPr>
        </p:nvSpPr>
        <p:spPr>
          <a:xfrm>
            <a:off x="838200" y="6502814"/>
            <a:ext cx="2743200" cy="365125"/>
          </a:xfrm>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EFCB89D9-63F3-7246-AD30-E28FFE903CF4}"/>
              </a:ext>
            </a:extLst>
          </p:cNvPr>
          <p:cNvSpPr>
            <a:spLocks noGrp="1"/>
          </p:cNvSpPr>
          <p:nvPr>
            <p:ph type="ftr" sz="quarter" idx="11"/>
          </p:nvPr>
        </p:nvSpPr>
        <p:spPr>
          <a:xfrm>
            <a:off x="4038600" y="6502814"/>
            <a:ext cx="4114800" cy="365125"/>
          </a:xfrm>
        </p:spPr>
        <p:txBody>
          <a:bodyPr/>
          <a:lstStyle/>
          <a:p>
            <a:endParaRPr lang="en-US"/>
          </a:p>
        </p:txBody>
      </p:sp>
      <p:sp>
        <p:nvSpPr>
          <p:cNvPr id="5" name="Slide Number Placeholder 4">
            <a:extLst>
              <a:ext uri="{FF2B5EF4-FFF2-40B4-BE49-F238E27FC236}">
                <a16:creationId xmlns:a16="http://schemas.microsoft.com/office/drawing/2014/main" id="{6CBC1EC3-F083-E347-AC2A-C5E93112DC7D}"/>
              </a:ext>
            </a:extLst>
          </p:cNvPr>
          <p:cNvSpPr>
            <a:spLocks noGrp="1"/>
          </p:cNvSpPr>
          <p:nvPr>
            <p:ph type="sldNum" sz="quarter" idx="12"/>
          </p:nvPr>
        </p:nvSpPr>
        <p:spPr>
          <a:xfrm>
            <a:off x="8610600" y="6502814"/>
            <a:ext cx="2743200" cy="365125"/>
          </a:xfrm>
        </p:spPr>
        <p:txBody>
          <a:bodyPr/>
          <a:lstStyle/>
          <a:p>
            <a:fld id="{E945C9B4-2F1D-A045-96C0-CE876094E856}" type="slidenum">
              <a:rPr lang="en-US" smtClean="0"/>
              <a:t>‹#›</a:t>
            </a:fld>
            <a:endParaRPr lang="en-US"/>
          </a:p>
        </p:txBody>
      </p:sp>
      <p:sp>
        <p:nvSpPr>
          <p:cNvPr id="21" name="Freeform 20">
            <a:extLst>
              <a:ext uri="{FF2B5EF4-FFF2-40B4-BE49-F238E27FC236}">
                <a16:creationId xmlns:a16="http://schemas.microsoft.com/office/drawing/2014/main" id="{EBA215F0-47CA-6444-8C5A-396439BD09DC}"/>
              </a:ext>
            </a:extLst>
          </p:cNvPr>
          <p:cNvSpPr/>
          <p:nvPr userDrawn="1"/>
        </p:nvSpPr>
        <p:spPr>
          <a:xfrm>
            <a:off x="1" y="0"/>
            <a:ext cx="931079" cy="3355365"/>
          </a:xfrm>
          <a:custGeom>
            <a:avLst/>
            <a:gdLst>
              <a:gd name="connsiteX0" fmla="*/ 680768 w 931079"/>
              <a:gd name="connsiteY0" fmla="*/ 0 h 3355365"/>
              <a:gd name="connsiteX1" fmla="*/ 931079 w 931079"/>
              <a:gd name="connsiteY1" fmla="*/ 0 h 3355365"/>
              <a:gd name="connsiteX2" fmla="*/ 930493 w 931079"/>
              <a:gd name="connsiteY2" fmla="*/ 29539 h 3355365"/>
              <a:gd name="connsiteX3" fmla="*/ 478425 w 931079"/>
              <a:gd name="connsiteY3" fmla="*/ 2048258 h 3355365"/>
              <a:gd name="connsiteX4" fmla="*/ 32601 w 931079"/>
              <a:gd name="connsiteY4" fmla="*/ 3282219 h 3355365"/>
              <a:gd name="connsiteX5" fmla="*/ 0 w 931079"/>
              <a:gd name="connsiteY5" fmla="*/ 3355365 h 3355365"/>
              <a:gd name="connsiteX6" fmla="*/ 0 w 931079"/>
              <a:gd name="connsiteY6" fmla="*/ 2573413 h 3355365"/>
              <a:gd name="connsiteX7" fmla="*/ 20047 w 931079"/>
              <a:gd name="connsiteY7" fmla="*/ 2520010 h 3355365"/>
              <a:gd name="connsiteX8" fmla="*/ 242736 w 931079"/>
              <a:gd name="connsiteY8" fmla="*/ 1859189 h 3355365"/>
              <a:gd name="connsiteX9" fmla="*/ 664342 w 931079"/>
              <a:gd name="connsiteY9" fmla="*/ 133518 h 33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079" h="3355365">
                <a:moveTo>
                  <a:pt x="680768" y="0"/>
                </a:moveTo>
                <a:lnTo>
                  <a:pt x="931079" y="0"/>
                </a:lnTo>
                <a:lnTo>
                  <a:pt x="930493" y="29539"/>
                </a:lnTo>
                <a:cubicBezTo>
                  <a:pt x="909776" y="439108"/>
                  <a:pt x="744710" y="1198830"/>
                  <a:pt x="478425" y="2048258"/>
                </a:cubicBezTo>
                <a:cubicBezTo>
                  <a:pt x="333179" y="2511582"/>
                  <a:pt x="178443" y="2935802"/>
                  <a:pt x="32601" y="3282219"/>
                </a:cubicBezTo>
                <a:lnTo>
                  <a:pt x="0" y="3355365"/>
                </a:lnTo>
                <a:lnTo>
                  <a:pt x="0" y="2573413"/>
                </a:lnTo>
                <a:lnTo>
                  <a:pt x="20047" y="2520010"/>
                </a:lnTo>
                <a:cubicBezTo>
                  <a:pt x="95117" y="2312738"/>
                  <a:pt x="170113" y="2090851"/>
                  <a:pt x="242736" y="1859189"/>
                </a:cubicBezTo>
                <a:cubicBezTo>
                  <a:pt x="454554" y="1183507"/>
                  <a:pt x="602325" y="564588"/>
                  <a:pt x="664342" y="13351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DA273ED2-780C-7148-8FD5-229972D30250}"/>
              </a:ext>
            </a:extLst>
          </p:cNvPr>
          <p:cNvSpPr/>
          <p:nvPr userDrawn="1"/>
        </p:nvSpPr>
        <p:spPr>
          <a:xfrm>
            <a:off x="11811000" y="3120542"/>
            <a:ext cx="381000" cy="3737458"/>
          </a:xfrm>
          <a:custGeom>
            <a:avLst/>
            <a:gdLst>
              <a:gd name="connsiteX0" fmla="*/ 381000 w 381000"/>
              <a:gd name="connsiteY0" fmla="*/ 0 h 3737458"/>
              <a:gd name="connsiteX1" fmla="*/ 381000 w 381000"/>
              <a:gd name="connsiteY1" fmla="*/ 3737458 h 3737458"/>
              <a:gd name="connsiteX2" fmla="*/ 36526 w 381000"/>
              <a:gd name="connsiteY2" fmla="*/ 3737458 h 3737458"/>
              <a:gd name="connsiteX3" fmla="*/ 20530 w 381000"/>
              <a:gd name="connsiteY3" fmla="*/ 3570071 h 3737458"/>
              <a:gd name="connsiteX4" fmla="*/ 0 w 381000"/>
              <a:gd name="connsiteY4" fmla="*/ 3253444 h 3737458"/>
              <a:gd name="connsiteX5" fmla="*/ 0 w 381000"/>
              <a:gd name="connsiteY5" fmla="*/ 2084671 h 3737458"/>
              <a:gd name="connsiteX6" fmla="*/ 17445 w 381000"/>
              <a:gd name="connsiteY6" fmla="*/ 1819907 h 3737458"/>
              <a:gd name="connsiteX7" fmla="*/ 380030 w 381000"/>
              <a:gd name="connsiteY7" fmla="*/ 2631 h 37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3737458">
                <a:moveTo>
                  <a:pt x="381000" y="0"/>
                </a:moveTo>
                <a:lnTo>
                  <a:pt x="381000" y="3737458"/>
                </a:lnTo>
                <a:lnTo>
                  <a:pt x="36526" y="3737458"/>
                </a:lnTo>
                <a:lnTo>
                  <a:pt x="20530" y="3570071"/>
                </a:lnTo>
                <a:lnTo>
                  <a:pt x="0" y="3253444"/>
                </a:lnTo>
                <a:lnTo>
                  <a:pt x="0" y="2084671"/>
                </a:lnTo>
                <a:lnTo>
                  <a:pt x="17445" y="1819907"/>
                </a:lnTo>
                <a:cubicBezTo>
                  <a:pt x="72831" y="1157084"/>
                  <a:pt x="195039" y="544576"/>
                  <a:pt x="380030" y="263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2">
            <a:extLst>
              <a:ext uri="{FF2B5EF4-FFF2-40B4-BE49-F238E27FC236}">
                <a16:creationId xmlns:a16="http://schemas.microsoft.com/office/drawing/2014/main" id="{7081AF93-B648-0647-8AC5-9317B190A034}"/>
              </a:ext>
            </a:extLst>
          </p:cNvPr>
          <p:cNvSpPr>
            <a:spLocks noGrp="1"/>
          </p:cNvSpPr>
          <p:nvPr>
            <p:ph idx="15"/>
          </p:nvPr>
        </p:nvSpPr>
        <p:spPr>
          <a:xfrm>
            <a:off x="1158470" y="899475"/>
            <a:ext cx="10195330" cy="5461794"/>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8" name="Title">
            <a:extLst>
              <a:ext uri="{FF2B5EF4-FFF2-40B4-BE49-F238E27FC236}">
                <a16:creationId xmlns:a16="http://schemas.microsoft.com/office/drawing/2014/main" id="{08411A99-2133-0B4F-AF5C-23E9AC038FB8}"/>
              </a:ext>
            </a:extLst>
          </p:cNvPr>
          <p:cNvSpPr>
            <a:spLocks noGrp="1"/>
          </p:cNvSpPr>
          <p:nvPr>
            <p:ph type="body" sz="quarter" idx="14" hasCustomPrompt="1"/>
          </p:nvPr>
        </p:nvSpPr>
        <p:spPr>
          <a:xfrm>
            <a:off x="1158470" y="253206"/>
            <a:ext cx="10195330" cy="457200"/>
          </a:xfrm>
        </p:spPr>
        <p:txBody>
          <a:bodyPr>
            <a:normAutofit/>
          </a:bodyPr>
          <a:lstStyle>
            <a:lvl1pPr marL="0" indent="0">
              <a:buNone/>
              <a:defRPr sz="24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2501726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a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29CFC7C-E2D5-584C-A985-96D1DD2A8943}"/>
              </a:ext>
            </a:extLst>
          </p:cNvPr>
          <p:cNvSpPr>
            <a:spLocks noGrp="1"/>
          </p:cNvSpPr>
          <p:nvPr>
            <p:ph type="dt" sz="half" idx="10"/>
          </p:nvPr>
        </p:nvSpPr>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08ABAA76-8FA2-4E43-9316-BE3FF3908D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A6E9B5-B69C-1749-BD56-030F5A050481}"/>
              </a:ext>
            </a:extLst>
          </p:cNvPr>
          <p:cNvSpPr>
            <a:spLocks noGrp="1"/>
          </p:cNvSpPr>
          <p:nvPr>
            <p:ph type="sldNum" sz="quarter" idx="12"/>
          </p:nvPr>
        </p:nvSpPr>
        <p:spPr/>
        <p:txBody>
          <a:bodyPr/>
          <a:lstStyle>
            <a:lvl1pPr>
              <a:defRPr>
                <a:solidFill>
                  <a:schemeClr val="bg1"/>
                </a:solidFill>
              </a:defRPr>
            </a:lvl1pPr>
          </a:lstStyle>
          <a:p>
            <a:fld id="{E945C9B4-2F1D-A045-96C0-CE876094E856}" type="slidenum">
              <a:rPr lang="en-US" smtClean="0"/>
              <a:pPr/>
              <a:t>‹#›</a:t>
            </a:fld>
            <a:endParaRPr lang="en-US"/>
          </a:p>
        </p:txBody>
      </p:sp>
      <p:sp>
        <p:nvSpPr>
          <p:cNvPr id="10" name="Content Placeholder 2">
            <a:extLst>
              <a:ext uri="{FF2B5EF4-FFF2-40B4-BE49-F238E27FC236}">
                <a16:creationId xmlns:a16="http://schemas.microsoft.com/office/drawing/2014/main" id="{9B95DA57-8620-9343-A6F8-30B53AB42D0A}"/>
              </a:ext>
            </a:extLst>
          </p:cNvPr>
          <p:cNvSpPr>
            <a:spLocks noGrp="1"/>
          </p:cNvSpPr>
          <p:nvPr>
            <p:ph idx="14"/>
          </p:nvPr>
        </p:nvSpPr>
        <p:spPr>
          <a:xfrm>
            <a:off x="838199" y="873302"/>
            <a:ext cx="9574212" cy="5362397"/>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9" name="Title">
            <a:extLst>
              <a:ext uri="{FF2B5EF4-FFF2-40B4-BE49-F238E27FC236}">
                <a16:creationId xmlns:a16="http://schemas.microsoft.com/office/drawing/2014/main" id="{D2A5A24D-2806-B549-ADC8-8A29FEAC6BC3}"/>
              </a:ext>
            </a:extLst>
          </p:cNvPr>
          <p:cNvSpPr>
            <a:spLocks noGrp="1"/>
          </p:cNvSpPr>
          <p:nvPr>
            <p:ph type="body" sz="quarter" idx="15" hasCustomPrompt="1"/>
          </p:nvPr>
        </p:nvSpPr>
        <p:spPr>
          <a:xfrm>
            <a:off x="838199" y="253206"/>
            <a:ext cx="9574212" cy="457200"/>
          </a:xfrm>
        </p:spPr>
        <p:txBody>
          <a:bodyPr>
            <a:normAutofit/>
          </a:bodyPr>
          <a:lstStyle>
            <a:lvl1pPr marL="0" indent="0">
              <a:buNone/>
              <a:defRPr sz="2400" b="1">
                <a:solidFill>
                  <a:schemeClr val="accent1"/>
                </a:solidFill>
                <a:latin typeface="+mj-lt"/>
              </a:defRPr>
            </a:lvl1pPr>
          </a:lstStyle>
          <a:p>
            <a:pPr lvl="0"/>
            <a:r>
              <a:rPr lang="en-US"/>
              <a:t>Title</a:t>
            </a:r>
          </a:p>
        </p:txBody>
      </p:sp>
    </p:spTree>
    <p:extLst>
      <p:ext uri="{BB962C8B-B14F-4D97-AF65-F5344CB8AC3E}">
        <p14:creationId xmlns:p14="http://schemas.microsoft.com/office/powerpoint/2010/main" val="23222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75C5C5-7E8E-D343-B922-0EB0E89AE5CA}"/>
              </a:ext>
            </a:extLst>
          </p:cNvPr>
          <p:cNvSpPr>
            <a:spLocks noGrp="1"/>
          </p:cNvSpPr>
          <p:nvPr>
            <p:ph type="dt" sz="half" idx="10"/>
          </p:nvPr>
        </p:nvSpPr>
        <p:spPr>
          <a:xfrm>
            <a:off x="838200" y="6492875"/>
            <a:ext cx="2743200" cy="365125"/>
          </a:xfrm>
        </p:spPr>
        <p:txBody>
          <a:bodyPr/>
          <a:lstStyle/>
          <a:p>
            <a:fld id="{20543ADE-1233-B340-9394-09AF407A201E}" type="datetime1">
              <a:rPr lang="en-US" smtClean="0"/>
              <a:t>6/20/2023</a:t>
            </a:fld>
            <a:endParaRPr lang="en-US"/>
          </a:p>
        </p:txBody>
      </p:sp>
      <p:sp>
        <p:nvSpPr>
          <p:cNvPr id="4" name="Footer Placeholder 3">
            <a:extLst>
              <a:ext uri="{FF2B5EF4-FFF2-40B4-BE49-F238E27FC236}">
                <a16:creationId xmlns:a16="http://schemas.microsoft.com/office/drawing/2014/main" id="{24B032C0-4051-484E-9D2A-92398EE769E5}"/>
              </a:ext>
            </a:extLst>
          </p:cNvPr>
          <p:cNvSpPr>
            <a:spLocks noGrp="1"/>
          </p:cNvSpPr>
          <p:nvPr>
            <p:ph type="ftr" sz="quarter" idx="11"/>
          </p:nvPr>
        </p:nvSpPr>
        <p:spPr>
          <a:xfrm>
            <a:off x="4038600" y="6492875"/>
            <a:ext cx="4114800" cy="365125"/>
          </a:xfrm>
        </p:spPr>
        <p:txBody>
          <a:bodyPr/>
          <a:lstStyle/>
          <a:p>
            <a:endParaRPr lang="en-US"/>
          </a:p>
        </p:txBody>
      </p:sp>
      <p:sp>
        <p:nvSpPr>
          <p:cNvPr id="5" name="Slide Number Placeholder 4">
            <a:extLst>
              <a:ext uri="{FF2B5EF4-FFF2-40B4-BE49-F238E27FC236}">
                <a16:creationId xmlns:a16="http://schemas.microsoft.com/office/drawing/2014/main" id="{72B56661-5353-034F-9C8F-89361764A2B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a:p>
        </p:txBody>
      </p:sp>
      <p:sp>
        <p:nvSpPr>
          <p:cNvPr id="10" name="Content Placeholder 2">
            <a:extLst>
              <a:ext uri="{FF2B5EF4-FFF2-40B4-BE49-F238E27FC236}">
                <a16:creationId xmlns:a16="http://schemas.microsoft.com/office/drawing/2014/main" id="{647F7304-0BA9-714E-B609-A53979907D4F}"/>
              </a:ext>
            </a:extLst>
          </p:cNvPr>
          <p:cNvSpPr>
            <a:spLocks noGrp="1"/>
          </p:cNvSpPr>
          <p:nvPr>
            <p:ph idx="14"/>
          </p:nvPr>
        </p:nvSpPr>
        <p:spPr>
          <a:xfrm>
            <a:off x="169069" y="873303"/>
            <a:ext cx="11853862" cy="5312642"/>
          </a:xfrm>
          <a:prstGeom prst="rect">
            <a:avLst/>
          </a:prstGeom>
        </p:spPr>
        <p:txBody>
          <a:bodyPr>
            <a:normAutofit/>
          </a:bodyPr>
          <a:lstStyle>
            <a:lvl1pPr marL="0" indent="0">
              <a:buNone/>
              <a:defRPr>
                <a:solidFill>
                  <a:schemeClr val="tx1"/>
                </a:solidFill>
              </a:defRPr>
            </a:lvl1pPr>
          </a:lstStyle>
          <a:p>
            <a:endParaRPr lang="en-US" sz="1400">
              <a:latin typeface="Acherus Grotesque Regular" panose="02000505000000020004" pitchFamily="2" charset="77"/>
            </a:endParaRPr>
          </a:p>
        </p:txBody>
      </p:sp>
      <p:sp>
        <p:nvSpPr>
          <p:cNvPr id="9" name="Title">
            <a:extLst>
              <a:ext uri="{FF2B5EF4-FFF2-40B4-BE49-F238E27FC236}">
                <a16:creationId xmlns:a16="http://schemas.microsoft.com/office/drawing/2014/main" id="{1288C85A-D330-2D41-B2D2-F99947631AB9}"/>
              </a:ext>
            </a:extLst>
          </p:cNvPr>
          <p:cNvSpPr>
            <a:spLocks noGrp="1"/>
          </p:cNvSpPr>
          <p:nvPr>
            <p:ph type="body" sz="quarter" idx="15" hasCustomPrompt="1"/>
          </p:nvPr>
        </p:nvSpPr>
        <p:spPr>
          <a:xfrm>
            <a:off x="169069" y="253206"/>
            <a:ext cx="11853862" cy="457200"/>
          </a:xfrm>
        </p:spPr>
        <p:txBody>
          <a:bodyPr>
            <a:normAutofit/>
          </a:bodyPr>
          <a:lstStyle>
            <a:lvl1pPr marL="0" indent="0">
              <a:buNone/>
              <a:defRPr sz="2400" b="1">
                <a:solidFill>
                  <a:schemeClr val="tx2"/>
                </a:solidFill>
                <a:latin typeface="+mj-lt"/>
              </a:defRPr>
            </a:lvl1pPr>
          </a:lstStyle>
          <a:p>
            <a:pPr lvl="0"/>
            <a:r>
              <a:rPr lang="en-US"/>
              <a:t>Title</a:t>
            </a:r>
          </a:p>
        </p:txBody>
      </p:sp>
    </p:spTree>
    <p:extLst>
      <p:ext uri="{BB962C8B-B14F-4D97-AF65-F5344CB8AC3E}">
        <p14:creationId xmlns:p14="http://schemas.microsoft.com/office/powerpoint/2010/main" val="3927263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491CEB-04F5-F244-9768-9B71E1886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43ADE-1233-B340-9394-09AF407A201E}" type="datetime1">
              <a:rPr lang="en-US" smtClean="0"/>
              <a:t>6/20/2023</a:t>
            </a:fld>
            <a:endParaRPr lang="en-US"/>
          </a:p>
        </p:txBody>
      </p:sp>
      <p:sp>
        <p:nvSpPr>
          <p:cNvPr id="5" name="Footer Placeholder 4">
            <a:extLst>
              <a:ext uri="{FF2B5EF4-FFF2-40B4-BE49-F238E27FC236}">
                <a16:creationId xmlns:a16="http://schemas.microsoft.com/office/drawing/2014/main" id="{DE6EDA6A-0A34-924F-9F2A-D78A00C40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98E3DC-D215-E241-A05B-D69586756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5C9B4-2F1D-A045-96C0-CE876094E856}" type="slidenum">
              <a:rPr lang="en-US" smtClean="0"/>
              <a:t>‹#›</a:t>
            </a:fld>
            <a:endParaRPr lang="en-US"/>
          </a:p>
        </p:txBody>
      </p:sp>
      <p:sp>
        <p:nvSpPr>
          <p:cNvPr id="3" name="Text Placeholder 2">
            <a:extLst>
              <a:ext uri="{FF2B5EF4-FFF2-40B4-BE49-F238E27FC236}">
                <a16:creationId xmlns:a16="http://schemas.microsoft.com/office/drawing/2014/main" id="{3FF1CA4D-34DC-AC44-8E04-EDBF8022B4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BB51EB4A-8A06-7141-8385-3C1833B371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36407606"/>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696" r:id="rId3"/>
    <p:sldLayoutId id="2147483687" r:id="rId4"/>
    <p:sldLayoutId id="2147483691" r:id="rId5"/>
    <p:sldLayoutId id="2147483694" r:id="rId6"/>
    <p:sldLayoutId id="2147483697" r:id="rId7"/>
    <p:sldLayoutId id="2147483689" r:id="rId8"/>
    <p:sldLayoutId id="2147483662" r:id="rId9"/>
    <p:sldLayoutId id="2147483680" r:id="rId10"/>
    <p:sldLayoutId id="2147483684" r:id="rId11"/>
    <p:sldLayoutId id="2147483682" r:id="rId12"/>
    <p:sldLayoutId id="2147483683" r:id="rId13"/>
    <p:sldLayoutId id="2147483685" r:id="rId14"/>
    <p:sldLayoutId id="2147483663" r:id="rId15"/>
    <p:sldLayoutId id="2147483664" r:id="rId16"/>
    <p:sldLayoutId id="2147483665" r:id="rId17"/>
    <p:sldLayoutId id="2147483666" r:id="rId18"/>
    <p:sldLayoutId id="2147483690" r:id="rId19"/>
    <p:sldLayoutId id="2147483692" r:id="rId20"/>
    <p:sldLayoutId id="2147483695" r:id="rId21"/>
    <p:sldLayoutId id="2147483681" r:id="rId22"/>
    <p:sldLayoutId id="2147483699" r:id="rId23"/>
    <p:sldLayoutId id="2147483700" r:id="rId24"/>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B83169-2C63-7E1C-FFC4-23F179C38F64}"/>
              </a:ext>
            </a:extLst>
          </p:cNvPr>
          <p:cNvSpPr>
            <a:spLocks noGrp="1"/>
          </p:cNvSpPr>
          <p:nvPr>
            <p:ph type="sldNum" sz="quarter" idx="12"/>
          </p:nvPr>
        </p:nvSpPr>
        <p:spPr/>
        <p:txBody>
          <a:bodyPr/>
          <a:lstStyle/>
          <a:p>
            <a:fld id="{E945C9B4-2F1D-A045-96C0-CE876094E856}" type="slidenum">
              <a:rPr lang="en-US" smtClean="0"/>
              <a:t>1</a:t>
            </a:fld>
            <a:endParaRPr lang="en-US"/>
          </a:p>
        </p:txBody>
      </p:sp>
      <p:sp>
        <p:nvSpPr>
          <p:cNvPr id="4" name="Content Placeholder 3">
            <a:extLst>
              <a:ext uri="{FF2B5EF4-FFF2-40B4-BE49-F238E27FC236}">
                <a16:creationId xmlns:a16="http://schemas.microsoft.com/office/drawing/2014/main" id="{51FC624F-04BC-5007-C7C8-6F6E403E629D}"/>
              </a:ext>
            </a:extLst>
          </p:cNvPr>
          <p:cNvSpPr>
            <a:spLocks noGrp="1"/>
          </p:cNvSpPr>
          <p:nvPr>
            <p:ph sz="quarter" idx="13"/>
          </p:nvPr>
        </p:nvSpPr>
        <p:spPr>
          <a:xfrm>
            <a:off x="609389" y="1415263"/>
            <a:ext cx="6662780" cy="1369460"/>
          </a:xfrm>
        </p:spPr>
        <p:txBody>
          <a:bodyPr>
            <a:normAutofit/>
          </a:bodyPr>
          <a:lstStyle/>
          <a:p>
            <a:pPr algn="ctr"/>
            <a:r>
              <a:rPr lang="en-US" sz="2400" dirty="0"/>
              <a:t>VTTI-00-033 – Learning Module</a:t>
            </a:r>
          </a:p>
          <a:p>
            <a:pPr algn="ctr"/>
            <a:fld id="{1B0F71CF-A8E1-4A53-9638-FFE400714442}" type="datetime1">
              <a:rPr lang="en-US" sz="2400" smtClean="0"/>
              <a:pPr algn="ctr"/>
              <a:t>6/20/2023</a:t>
            </a:fld>
            <a:endParaRPr lang="en-US" dirty="0">
              <a:cs typeface="Calibri"/>
            </a:endParaRPr>
          </a:p>
        </p:txBody>
      </p:sp>
      <p:sp>
        <p:nvSpPr>
          <p:cNvPr id="7" name="Content Placeholder 6">
            <a:extLst>
              <a:ext uri="{FF2B5EF4-FFF2-40B4-BE49-F238E27FC236}">
                <a16:creationId xmlns:a16="http://schemas.microsoft.com/office/drawing/2014/main" id="{74CBA7F6-5DCB-1C6C-6EB6-20415CB104D5}"/>
              </a:ext>
            </a:extLst>
          </p:cNvPr>
          <p:cNvSpPr>
            <a:spLocks noGrp="1"/>
          </p:cNvSpPr>
          <p:nvPr>
            <p:ph idx="15"/>
          </p:nvPr>
        </p:nvSpPr>
        <p:spPr/>
        <p:txBody>
          <a:bodyPr>
            <a:normAutofit fontScale="92500"/>
          </a:bodyPr>
          <a:lstStyle/>
          <a:p>
            <a:r>
              <a:rPr lang="en-US" dirty="0"/>
              <a:t>Nick Britten, Jon Hankey</a:t>
            </a:r>
          </a:p>
        </p:txBody>
      </p:sp>
    </p:spTree>
    <p:extLst>
      <p:ext uri="{BB962C8B-B14F-4D97-AF65-F5344CB8AC3E}">
        <p14:creationId xmlns:p14="http://schemas.microsoft.com/office/powerpoint/2010/main" val="1817825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A8FD45A-61F4-45E1-AB7D-A4E7B3010797}" type="datetime1">
              <a:rPr lang="en-US" smtClean="0"/>
              <a:t>6/20/2023</a:t>
            </a:fld>
            <a:endParaRPr lang="en-US"/>
          </a:p>
        </p:txBody>
      </p:sp>
      <p:sp>
        <p:nvSpPr>
          <p:cNvPr id="6" name="Slide Number Placeholder 5"/>
          <p:cNvSpPr>
            <a:spLocks noGrp="1"/>
          </p:cNvSpPr>
          <p:nvPr>
            <p:ph type="sldNum" sz="quarter" idx="12"/>
          </p:nvPr>
        </p:nvSpPr>
        <p:spPr/>
        <p:txBody>
          <a:bodyPr/>
          <a:lstStyle/>
          <a:p>
            <a:fld id="{4C1204FC-983C-4B3E-8159-068F0593A1E9}" type="slidenum">
              <a:rPr lang="en-US" smtClean="0"/>
              <a:t>10</a:t>
            </a:fld>
            <a:endParaRPr lang="en-US"/>
          </a:p>
        </p:txBody>
      </p:sp>
      <p:sp>
        <p:nvSpPr>
          <p:cNvPr id="3" name="Content Placeholder 2"/>
          <p:cNvSpPr>
            <a:spLocks noGrp="1"/>
          </p:cNvSpPr>
          <p:nvPr>
            <p:ph idx="14"/>
          </p:nvPr>
        </p:nvSpPr>
        <p:spPr/>
        <p:txBody>
          <a:bodyPr>
            <a:normAutofit/>
          </a:bodyPr>
          <a:lstStyle/>
          <a:p>
            <a:pPr marL="342900" indent="-342900">
              <a:buFont typeface="Arial" panose="020B0604020202020204" pitchFamily="34" charset="0"/>
              <a:buChar char="•"/>
            </a:pPr>
            <a:r>
              <a:rPr lang="en-US" sz="2400" dirty="0"/>
              <a:t>2019 Ford Edge </a:t>
            </a:r>
          </a:p>
          <a:p>
            <a:pPr marL="342900" indent="-342900">
              <a:buFont typeface="Arial" panose="020B0604020202020204" pitchFamily="34" charset="0"/>
              <a:buChar char="•"/>
            </a:pPr>
            <a:r>
              <a:rPr lang="en-US" sz="2400" dirty="0"/>
              <a:t>Equipped with rear-seat controls to simulate Assisted Driving and Automated Driving </a:t>
            </a:r>
          </a:p>
          <a:p>
            <a:pPr marL="342900" indent="-342900">
              <a:buFont typeface="Arial" panose="020B0604020202020204" pitchFamily="34" charset="0"/>
              <a:buChar char="•"/>
            </a:pPr>
            <a:r>
              <a:rPr lang="en-US" sz="2400" dirty="0"/>
              <a:t>Vehicle equipped with work station to control the transitions and HMI</a:t>
            </a:r>
          </a:p>
        </p:txBody>
      </p:sp>
      <p:sp>
        <p:nvSpPr>
          <p:cNvPr id="10" name="Text Placeholder 9">
            <a:extLst>
              <a:ext uri="{FF2B5EF4-FFF2-40B4-BE49-F238E27FC236}">
                <a16:creationId xmlns:a16="http://schemas.microsoft.com/office/drawing/2014/main" id="{48F86A8A-A55D-BD73-DBFE-E30C251F35C5}"/>
              </a:ext>
            </a:extLst>
          </p:cNvPr>
          <p:cNvSpPr>
            <a:spLocks noGrp="1"/>
          </p:cNvSpPr>
          <p:nvPr>
            <p:ph type="body" sz="quarter" idx="13"/>
          </p:nvPr>
        </p:nvSpPr>
        <p:spPr/>
        <p:txBody>
          <a:bodyPr/>
          <a:lstStyle/>
          <a:p>
            <a:r>
              <a:rPr lang="en-US" dirty="0"/>
              <a:t>Test Vehicle</a:t>
            </a:r>
          </a:p>
        </p:txBody>
      </p:sp>
      <p:sp>
        <p:nvSpPr>
          <p:cNvPr id="7" name="AutoShape 2" descr="data:image/jpg;base64,%20/9j/4AAQSkZJRgABAQEAYABgAAD/2wBDAAUDBAQEAwUEBAQFBQUGBwwIBwcHBw8LCwkMEQ8SEhEPERETFhwXExQaFRERGCEYGh0dHx8fExciJCIeJBweHx7/2wBDAQUFBQcGBw4ICA4eFBEUHh4eHh4eHh4eHh4eHh4eHh4eHh4eHh4eHh4eHh4eHh4eHh4eHh4eHh4eHh4eHh4eHh7/wAARCACfAR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LS9V0fUrVLjT7+3uY2+6VkGSfpU7Z3GvjKwvZba786OWRN2c7GIwfXiuxtPif4xs4V0+LUvMhCmNGdAzAEY+8eeO1eo8O09GeUsSrao+nI9xbGKS+1TTdLQNqF7BbKQSPMfGcYz/ADFfNL/EXxdc6hHPPqUykZKhBsXAPPA69KydQ1HUtfvZLy4nkuZWydzsTR7Dux+37I911r4uaBbbvsMFxfbWKkjCA49M8muV1z4watNbq+kabbQKeGLkyMP5YrzGSOdbUysoRs849arzG8jBEhIwAT/n8a1jTgjOVSbO5tviz4nt7xJ7mSCeMbyIjHhTnscenatDTvif4pMZv5za+SZGwrRHHIGMc9Bjj6muT8IaEkl3Lf6xDJPDBHuFuBwzH7u729qvWsa31/NpRvFhiKbFj8slUk4PGPeoqVILRIdOlN6t7m63xe16W6SKOSzhUMFZjATjJxk89vau1tfiNbw6eZp72G9lZWKpHbGP+p96860f4f2F5rzaSLyWR4xvuLjbtUd8CtXx5pGl6TZPZWKTpKv7ouwyOATx35HX8K5pVYSajFnVCnOnFylqVtf+K2u3wa3sTHZIzA740IkUjtknGKz/APhYPjKyuZ9QTVFmM/DROg2jA6gdq5XU7WWG4hUxshkAdc9cU3y2eBt64CLznsD0au6CjbY4ZuTb7nU6b8V/GNpOsjXyXShizJPGCGz24xgDHGK660+M99NZpt0q0SfcA7eYTx67e3514pKNjqd3UZA9qTdJCysqkN14q/Z05dDJVKkdmewan471G9mWG41O6KSHcVQhFHtxisltUukn86CRkaIHKdcnPBFcXZyT30SgEkZ5YdV+talytzbmK6EgIGNwJxyaPZRRqqsnqeg6T458VWfyS3fmo3H3c4OffNdZpXxOvIiYr+zilCD76nbz+teVWAEkEUyljtBwc81LqDTLAFhw38TDux6D8qylRg+hrGc1rc93034haTeKfOWa2cdQwyP0qeLXNP1G6CW15BK39zeAa+eYbx4VFuZAW6ISckn/ADmraSBV80u7PnOVPes/q6Wxt7VyPpuKQIihVyMZz1pu/e+WH5186nWtSjgSOLULhMdMSGtHTfGniayTaNUMo/6aLux+dZ/VpdynVse+3ATyhmljP7mPHlhUbd06149pfxUuYvNTWLXzxtHlNCApyB3HufyrX0b4j6bqN4bVoLq2BGd7YKj646VnOlKEXJrYqFSM5KK6npQlSZ/mwrs52gdxiqV5Mkl7LD8ybCuSCRg5HX2qtDeK6M67BLHjLMOAPX8qe8jBXkcMwJGeuWBz0NfNYvH/AGGr/ft5nu4fCpe8nY1LS4+0SJgAToxLnH14A7/jTrtrdb1bpV3PGgVlPO7JwA2az1RUlijjYsJ8ODv+bGOcY69qiaUx37GWTcfu7f7w4x9eR+Fee8bOEbTXvfl/W/8AkdP1eMneL0LlxIt0zXDKYznaAGPrnoOOoqCxuZIpZLgtKcqQ25hgdiB+AqvJd/aI3hW3/wBXkgbx83OeMH1qOZgvlu67FYBnZj904rtp0tY1L626rz6nPKorONtC1a3lrc2pwwLIp2gjJAGcnP14qGJYYSNjSL5WTuOBvJ5Paq9lf6fG0tpBcpNNGpibA6HPQ/jVfVdSu47B2giO5B8rfKQSM8D68CvOx+IhTrwpylq7Pb8PLda+XyOjDQlKm2kXbG+juLl2uIxFMc/K+MsvQHHX05qZmjV5GLEmJflHXaemB+dcn4U0u6t7m41K+kc6jOMEMFJC8HC4zgf4VHf6nd27zxWTMMqpPmKXYOuQQMZznAya2WZxnXVKKvFWffX8PwJ+qOMHJvV/kdVayMZP3/7txJ8hUY4PQHHsKvbZ/wC8v6f41xdv4k1KPU1ju7W2t7RWKmWZiCSB2x0/GtD/AISu2/57L/3xU1lGo1GV3bXRd+m3ToVTTSuvx8j4waOZYw6gsp9KIzINokB2Z4rTFwDtaNVHGABUW+GbBkibbvHIOPrX6J7Q+JdIW0aZbXZu8xS4wm7tXXafeWNnbp+4RGEXPPJ56fkKxWh0pbYXCBnUEKqbiCTUkV3YxqFktVY8A47npWc/eNYx5epvaLq1nCZWm01rovkIkfO1iuB+Az3rp7LRF1OAyfYfsiCMGWeThVAAA69elcl4b1+2iuFiNov3hgA4AGeeK6/xPqEl94cka2uHCIy7Yg/XcxUHHoORj1rnqXurHTTta71N6PTd2h20Nvc2qtPIAX6AADvnrk1hX0S6X4nl0/S2E1zdOxBCjCA/xM2OMdcVV8M/8SyOWMxpPIcsJ55Nyq57hegxUGuvebZJnvkea5UlpI+DtHU8dPpXJGMpSavodc4pQUup1Ok6pF4W0xrPT5Furx3BnuZMPvY9segrnvFOuRTajLJct50EgVWmdiAvy5PA9yeK5Cx1dYI3tZJCDIxVcDlQfvHJ78YrOvdQkuImtUx5CNhVPJBGcc/SumnQSdzlqVm1ZHS634hs7vWbY29jtjAfYXbJAIx19OOKy7e8hSwWQwxLNcD94M8BC3A/TNYb3ExwpRmeP7uF5NVYUuJpDEQy4+UgjBFdMafRHJKo76mpfrZ3Vus0KusmdjHt06gdqri3klj3xrwvUt7Vegtfs9t9+QSEg4zw1bem6ZbvC8sLFkbPmx5w2CetaKVkT7K7OPS4mtpWeFih77ehFWl1u8IKtIrKRjBXiu603wAdThM0JVG2jAH3cY4znvVO++F2tiZmWGKRScgxzKDj6GnCvTbs2KeGrRWhyy6/fKAscixqBgBVGKtWXiK4Wb/StsqEYIxgir2s/D/UtP097oSo8iDLwFl349sHnpWDFod9JpyagYylu7lFJ65HXI7fjWinB7My5asZaly61cTE/u0Q8YKnjFTQ+IJ1GxwrJ7fSsmbTmjC/6RGW7gZyKs2eh6veIssNmxQ8BvX8OtDcQTqXNqHXoWjKtlG29Ow9hRF4gRnHmIUTt3IrNn8M6hbqs8gmaNm2hhGQAfx64qlLbvGVUpJknrtzSTi9iuaotzpBqFmzGb7RubBwCen4V0Hwvube513dL9oU+S+9I03Bo8fNuIOR/D0/SuO0bRNQ1GznWztTPJvTaoTLkZ52/mK908PeCLXQ4rG808TW1w1skcxY75MlwzZHTHYj0BFeRmuZUMNT9nKWsrpHq5bha1eaqJaI2Y7qDTVt4VZ9zqkO8PuG/HCt3BGT+FaEOr3bWjC4+z3CO20FpMEpnHPbjnn3FUYtNm07xDfTIxlspQjC3Yj91JjBIyOAR7+tLfWP22+8yAPbSneufLVwQdpI/IHpwT+Ffn0sZyvnjLzu35bW6WfqfXKjdWa/r/hjUsbmTyGZF8pIX2oYvmUqB/Dnk5P8qsQ6pY6ikm1hvjZg0Dff3KOmPesrS7BbWCNHW7Ni6cqzFtoAPU9hz0+nSsays57PxImnW9n5MLbZbWfZlBxna2OT3PP4VthazmuTn22uuz/H01Ma9NJ83Ka0d41v4glh8z7LE5bO6E+W3yjJBz8v8qb4civ5p44dVTzoM7i7sG8s4ONh9+v049KijvpLS4ktrkPGioqKZDu+1LjaOOx4yfpzRo6zwX8cK3UQt0cmXecli2TtGep6c/X2rZzrzi1fR7ef3WIUKcdbaizxS2+qy3GnWazzzgtMol+WTI42g8Z3YzjpRqTTSrLbrZubdJVt5Hjk2uQFG8A/Ujp6Gq2li/it7G7uNzmSUSQGKMq+Gwe2eOoP41vyxiKK5tM7pZSpAYZUbmPIzjng1yVlTgozqay2vvt5/wBfkbQ5m2o7GPcSSLbySB4beNYxsJO1ioPZuDnPc8Vi+IvEc15LYiyuLl1Z/kikULv3IOT3A5Pv19qv3djevdpFIqNFCRE3mxGRblM7hzxtww96mvobXSWbUWtTc3m/5ZUjyIkbAA/8d/SuejVw9Fq8VJv4UrdfP7n/AMHRVUjUns7d2YP9g2+ofZ7/AFCLy4rsPC0EUrANgZVuOvbg98VteT4f/wCeFl+T/wCNZlpc6feRQS3UmERw0sqHaI37nbngE8c45Fa32gf88R/39SvUq1pUlGLbXlroYU6cZ3aPmg+E/EkZbztLuYhH97cmOnb6njH1qoum6nFL5M9pL5gBUpt5zXsOoWP2K6Zrq4nRXk3GL7SW2sFHUfgDXIeItQ+xyt5V1JPJJcGQspH3SMlT7YU19hSxk5O1j5iphoRPPnhmVz+7cqzHHXint5iHaFGSeSTW8Nft57y4trmOOKLZJ5Tqv988foBVDUZraR7doGDCRMLnrwSOffAFd8ajbs0cjgraMyI5N14hRiNv3vrXb2GoGPSvKAyvG4gZ6VzEGnz/ACSf2c4RyAHHQnp1r0jQfBeoahpqXiSx6dZuoK+blnPHUKPU+9XJp6DpJxuzidT1y4O+FG2x524HerOnao9xGY5JAnygYUenSu8n+HukWsCzatcOVcjaXO1mI/uqvP8APHfFV47DQrdyumaVIcHBc4Td9GJP/oIoUYLRj5581zj4bBnuHk8suDhhIR0xzU3lwKwJhLhTwqpjn1rqpLeMHK2De4luC4/8dC1TuLuGGYQto1o5CmRm8yUYUdsbu5wKfueYuafZGPIzRH5bQsGGcqMmr+i6JfXrs9tpVxIz55255/Ot25hWCGIjS7Hz3UMYg0p2Z7El8VCj2shEeo6bdWBPSdSfL9sFQCPr830rS2miMVXg3Zshbwbr0ibJdDuzjoQnT9al/wCEX1yADZpd+pxjPl8iub8fad4o0y3+3aTrd/LbgA7ROTx6jB5/r+lecL4o8RuN/wDad+wJ6+Y3WtqdOE/tfh/wTOpVnB/B+P8AwD29LTxFZOT9kv8AaRg/uic/XFC3niCElkt7xFPTNu3H6V41b+LPEcZBGpagPcSkVpw+PPFnGdW1FgOxlzWqwkH9r8P+CY/2hUj9j8f+Aem32saoEVJlcqw2NugwcHtkiotCmtvsd7ZbSSW3xqxyobp1riLX4j+KInUteSNjsyKc1r23xYvAxF1punTNjBLw8/jih4C6tGS/ImOZe9eUX+Z0Cto+gW88Nvbxy6jPHg3E55Ut1CjsB69aq6Drl1a+IAbe8cEoUXOCuApz1z6cUWvijwlrce/UtOSGcgBtkTiMfirZ/Sug8I2ng9dQa6hsYdScj93H9uIwe+I5ApOR9awqYKrGL0v/AF5m0MyoOSV7f15EGtC5Hg2eZE3NJKPLRlJZU6+Yp6HnIPeuSbTdetN08tnJhWCESdeR2H+e1e06leeFY5LK1t9Aj09g5dlvI2i8tyOqNypY4A5qHWbHX2meSz067yZBMD5OcoBkqW6ZJwB7V4zxNWlJxlG3qeuqNOqlKMr+hz/wN1eRppdNdAVOTGg5Ibb8zt7AY9+a9WXzHQ/ZVQNHIC6ljhV65x3yOleYWci6PqqKunrbBIHMriBtybsDr3+lemeEtSOpaHb3MeyTAEbfIyKxwACAwzj618PxLhqbrLEyi2n08/M+jyirJUvY31RLcWryW9xbhlkC46nAPOeT/h61Xa3WysytrcSqZ5B87/OkTdAAOu3tU4aVLkMvyrzuj3A7T7evSqkD3Md8guUWJ2Hylm+8efl/3gATXyuFqVYyjTVP3X06Pp+fQ9mpGLi5OWqGq7RMdJWZ0kiQNLKnMgGe2OSOMHJqwtxBDD9qv2ijnZ2+yMZeJExweegyenrT5Lea21JJvKLPNGVd+vToD370+7S1/smCGfyw/m7Yt6gvt2ndjOfY+xFfXUqMOSM01d726+nzX6HkTm+ZrWxmX1tJqFush0sqyOQg8zeGU8q55/vHODzWppVvDBdQWtwbYuJ0WLafvYxvP55/lS2cLxwLLDMGVkGAV5YDjJI47GnWqRRajBiPhS5EpXoWXgZ7nOf8mvLni3TqKlsk+9+q7+e/qdKpKUebyJIVlGpLMj/uoj8igbd4JI2kdl71HqF5Ym5uYpJE2wyiX727AIwDjsOvT1qS0VreUXrLdOl0qZj2N8rHAz7Vg+KLa3t768aGSGW7LNGP3g6rjA7Ekdx2Peohg5Toy9m7Wa6bd+mt/wBCnUSqLm6lUXM82oS2tnusIzmR5WjG0gDpnHr2rP1l7aO2lSHV0hItlVI2O8FyeQu70PQflxT1aay0eJrh7ovcIYTCSAd2cnk8Ac81mz6HYTNaNKywKlx5iGVQ7b9uME5+6G9u1d+FoRi4uTTtZbdur/QyrSbT5V+JzM1lNHM90txI016rQyxQPkMwHyyHnCnBzx6e1dN/wjUn/QVl/wDH/wDCrWjaSmm6jDb+bC9xHIUY7SUjdgcE474GRx2qz/wiOrf9BTUPz/8Ar16tXG09Lz5fu1OKNCXSNzN1L4d3BSaQ60L3zBIxMsBU9AOvr/ia5s/CPUWV/M1BJJzHlHAKxkhTlfqCwGPY17RqFzMLRXWa1MTBshF3bifunNc/YTXEmoafHNp1+8UEjGOdWATJJzxnkY+vWumeIqQdlNIyjh6c1flbPAfEHwy1do2mggJETP5siLkA8bVHrx+tc1rngrWNEsZJ9Q8uO4gb95AjbmQcdcdOp/Kvqy8ZV1iTSrW3x9qWSaR5CW8tieDgdOazNR0yTT5/O1FbK981AnlSRAM7dd3p1AzXXQzaTqRpJpyfRHLXyxRi6jVkeZ+C5rPX9Hs9OvNLWGx06IDy0U/vpSMhiTzkGuylmttAso5JEV7h8tBbFshAf42/zz2wOam1O4TS9JvdS8sT3cabo02fJknknHYZz715fcand3F3LPdSmWR8szk5JPrX0MIaafP/AIB41Seupravqc2p3rDzGdz/AK1icHHZR6D2FRia5tsBo4gnT5WrJspxLtkuH5bn5SBx2/StOZdJeMBrzDEZxv6Vpy26Gd79TSttQsimZcfhVDwnJb614l+ZR5L3HHvFFn/0Jv6Vy+qy29usjQXBcAgKM8k1teCwLOdpY5F4ZYVPqBySPxFLk6ClPljc9a1DTdOuG2zFUPUll6k1yGu6bpsIZhMVI/ijP+FS3mqarcRCO1s5Z5ZRlMDNea+JL3U7a7eLVtO1aH+8jRbf606as/ekc8k5L3Y3OktPEWg27/2Tc3DbHbGZEOFJ7/T1/PqOfOvit4Mm0mZ9a0uPdaOczxrzsP8AeGOx6/jmtzw8/hLULpLeaS6tLpztUSrtDH0B5Ga6fQb5XuJdA1XZLGxZbRgwcSR90JHBIHzA+hIp1HBPmgzTDqo04VVp0PHJ9Nig8Jw6x5kheUgKrDA6kf0q1p9vb/YVmlwpZAQysT2qz8VfCupeF3ZLRpZtEuHDx9xERn5T7cnFXfB+h6t4p0IvoumyXJs4g04ixlQOM4zk/hmhV2lqzOphkr6GcsSXUiKuTkYIZsZP1rS0/wAH3t9CSs1tx/C4bI/EVXgheF9kkZV1OCCMEGt6/wBSuLTSRcWNw0brt3heh+tavESTSRzfVotNmV4L0NtS8Vr4eeU2t0hba23mTHO38ua9YHwrbYxbUHinwSojXcoP1OK8d1DWL6HVdO8TxlVuoZFbei4yVORn9RX0jN4stbnRIry3mULd2yyRAEfKWHAz165GfalicdiKTjybMzp4KhVu6m6Oa8JQ+KdG1qx0m/m+2aXdSCPJ/exAdDlW6fpXs39iy2UXm+G7oWwUc2UpLW5Ht/FH+GR7V5faams2pWtudMlcyQ/NlsBCM7ufrWppPiLWtJv/ALPzcxfwwFvnU56K358HiubE1vrVuZK/5m2Dg8E3yNtP8C3rGo6pJ4kjN1ef2NJs8vyZU37vQx/wvznkHNdfvaNYHiAMUuGZhwdwHPX1z+tRtdaD4t042t9EhcdcjDRt7gdD7isO6h1TwyjW15HLqmktjEy/NPEvrx99fp8w96+Oz3KataCnQ1a6dWvLufW5XmtJS5aul+v+fY2PIa3y900cih9seWwwz/tfXJqG61Au7t5KiGPK+bjHK/xbh6c/lSteWOorbalayJeQ7yV8s5Un+E59frRERCyQltsbD5owu5SCf/r9O9fnVXEVHNqcnp8rNW067dUfWwiuXmSWpYWZTG0nAIYxoUBPXvn88VT1dftbxxm9MKxDGxk+YuBgcn8efao/JvvtG13EcCBtxTA2gfd9Pp3rQsrKFYwVYqFkJbzOcAgHA/XH1rH63OFRTpvXp1t+n+XYp04ONpD7Ms1hHPdSKk3l+XgHkhfboKfHIgAaEMxZQ+4MTjHAGM8fhg1j6rPewArYW1rdOjBEUTFXUnvzwfzFY95rOqC6ikiVEhh3LM4kXa77ckspGcgkdx93NdlsVi/3zaim1e7X9fL7jK0Ie6k2dfPc3wh8uOF5ZXIKqwwoPYD8qy9Rkt5i7XNk5uxgSTKBtjJOeCeM8kfhU8BkFzb5u2mt5F3SAHl5AOACOg5p72ihHtYJViVR++JG5l65U+rcisKGNqUXz3u1vuvTXTz9Sp04y0I72KzvI4Y08weV94khY0b++2Bk0aha3F5LJK8XmrHD90DGGOVIz9MVLaw21mga8vCWaM7ld+CPofpT7m58+COaG8b7LK2+bIOUUemee4r1qWZVUnJQX/D679fkc8qEb7lS30+10uGwjs4UaYuVk4w5JGB8x9Oe9V/7Wm/6B+sf99LRFeRy6k9jNM0sIAa33qQze2aufal/58Y/++m/wpunUnK9aEm/u31/rsaxlBL3WVtH0CwsIAsb3LRdUWWUuMeuPbpg8e1ZnjDV7i31PSLXyZfInulRZomBJbHQgc4xk1nT6n4nu75v7PsntkjszthuCoXzeMLnPOOckVFB4W17W/EGlXmo67aW+nabMZvJgwGduwHoOcEnrzxzXtUq8brmkkrbN3ZzTpu1op39LI2vDY1KwP2jU55Jrq5mJaHO7y8n5VHHTrVD4gLDdeJraS3vbqKSKHbctEd0WT0C5HX1PpXS+JI7TSfCmqakszPNHauxlY/xbSA2B3ryFfBdmLW2mOpams9xEJWEchxuPJxn3r2uHIv2k6q9591pp5HmZzOHs1Tlp6nVxwNLDIjXnmKF5LRD+YrnH0W3uWMNvb6POOoEcpDj8iKSz8M3VpHI8PiTVYcMuFaTIYg5wagTwpdQ6n9v0/VUt3A+RvsqFgc5PzYzg5P519UpVFtH8j5xql1l+ZWfwD5uWNrtbsI7gqP1DVRuPhzM7BpPtUIHTy3WTP57a6lY/F0eP+JzZTj/AKaWgH8qfHeeMoWJCaVKP9kupP64q/rVZdGR9VoS6o4C8+H90Cvl3UylWziSLP4/KTVq00W9so7aHzVYQhtzMCm4kk55+tehNqfiaSxl83SUimMR8uWORZcMCP4CBnjPeue0rxDq8uqz2uqaTJfwwuUkK6Z5TKRxlWDkMM/pSWMd7tCngITjy3/EqNrOvaRpltLoccc+pWxQmMgMrgcFcnp9fatXWvjVrk9pHFqHgmd5FiKnzIPNUnHXjrircmqeH93z2s9o3pLbyqP5Yp8Emg3gMUd3pz7+Cq3Cqx/Dg1jUlTqO5tRozpR5UeM+J/iNHqLywv4N06JiCA/2fyjn16Vn/D2x1I6Y8zyrHHaTgW7g8hiNwIHoMfrXrfjPwSk2kN/ZFscuw8xFXdvTvjr7VB4M8G2Vl4caGSEW181xjay4ITHYHjrWSfLKyNpR5ldm9DEmq+GomvLaO6iki/0iEjIHJB/Ig4Ppg1zun2Nj4Pe6k8MsFgu4WE8TM3APYMpBH456V1cVprNnaJb6fJblFUriSHO4Z74xWNc6XqjM73WlwuW6mCRkUY9jmtVbZmco3WqPPXfSUlke80/Vm9PKvEb/ANCT+tc74gu4maS30y3uBauowLkgOD36cGvTZdNtfMIk0+YD6gY/Hj+VMn0XR/Iaa4aa3iUZaSSM7B/wIit1KC6HO8OnseTLJNPpH9nSWRd9+5XWRfWr6xeJ5Le0tIUvltLYYjiiuACBnPVff2rvH8NeHbiLzYb5nXqGhtZX/wDQVNRweFPLuMabqwifj5ZT5RJPT5XwTW0MXhZPlk9V6HNVyzEpXglr3uO8H678QtPgWyksbG5yeZr7PmbewLAjP48812A8ReKIVDv4Z8P3s7fflGomMAj2I/lXFara+NdNnFzHcKRH02xAL+nBqn/wmOrwqyanoVjdMesgUxsP++SB+lX7DAVd3Y5JQzGk9Ip2PUvC+o69JeiY+HtPtZxIshMGqK4b1U7scGvRBrWpbDC3hmeeM8lFvITj3B3cGvm618baQBi6024h9cANj6HitvTfHXgtXVpzrsRHeA4/9nq5Zfh1/Dm3+P6ozjiMS/4lOz+79Gdj8RLfX7K5XVvCejX0U7OslzbtCskU5z94qMgOOu4dfrzWnpviLxBbxpeatoTLcNDtZ4HIUDtlW4H0zXKn4jeEY9n2PVdZOeomndCv5A/zrasPHuizINvjN4Rj7kzB/wD0NP615eK4ewuKlz16al06p/em2etRzatRjyU5uPzT/NJHRaX4s0iS3aGaG8j3sSwER2rnqMqT1PvWvBrFvq0Ek1ncSL5DjYu3G/HpnqOf1ri7jV/D94BJJ4m8OTuPumVVhcf8CRhj8qqT655UZW08SaGWXlVubtJEb6Pw4/X6V89jOAsDXv7Jyg353X3NX/E9OhxJiKdvaWl8rP8ABtHoaz2WQB58bGdXZGtzwzAEHjsf51Xk0nSjrAs5POaW4VrspK3y5BIzjpn5j9cCuKtvFOotMg029sLqcBWMcdwLhQR6YG6uysrq6vlSa6+wvIqf8s9wdRjJUjqD1P8ASvMx/B+JwmHfsmp6dXr6+X3npYPP6OIq8sk4v00NdLG0vNRtopZEMKK37tWG0tzz7j2NR3kltpfksYLfD8lNw59MAAlj0/Ks6wujes0ukGK5ht1bdG0BUlyOgPHAB6+1NtrW5u9UVPKZo+GgG0gICOR69e/TjrXiYfBRcVGvGyi+71/z6O+3ketUqNu9N3uV9UhlvG3QGd5li3QklSVbdnIycjr3qWy1KxXyYwqxiOQtKysXwCo5yBjJyOPY1PeiSAymOS4wF2mTblUXPOSPrVTwxYXukwTQz/YWhEpKSG6jUfMfmON3bOBmvSqYCjiKKUdOq/4bY51iJ0566lwrLdTNdxKDbxxHy3XhsA5JyRyaT+0n/wCe15/36FXL1XjtjKlxFLbCTai+fyMkYzj7w46Uf23qn91f++F/xrmoYerCPLul8v60sbyrRbuVTHpWnrb+dF945Q7C20+vt1q79htZrmPNpGysCc7cA+hP61MApjVo4xKz7Qwz2qLUtQhs4i0zvGqttJAyB+NePQwkoapXZ6k6yfU5b4sL5HgHVWjndMxlWTqGyelclba3Z23h/TJdQuUiufKBGSBgEdOa3vjRdLD8OpcyhoWkRpGBydmMnPvXxrq17r3jzxR5VlHPPuO23t1JIjQdP/1193kEHhqMuW2r/Q+XzdqvUjzdEfYem3NpqcEASfcRmQpjGR2PvTNWv4tOjBPc4AFeOfCrRvEnhtWS+1aGTylEqWjhhIgIBypbGUINdr4ivnvAl0pITAIFe59blytPc8r6rCUk1sbcXieIttaIk1JH4js9xV0dG+lebTXOJWk37PxpyahhOJQwNYLGVTo+pUj1z+27FhCqzp9wHk+tWEvbabndEc+nH8q8le+ysbA5GwA4p8OoMh+V3FWsW+qIeDXRnrg8psFGz+OaJLKyuOLiztpv9+MGvMINZnQjbcSD8a1bTxHdDG643D3q/rSe5P1WUdjrW8O6Orl4bBbdj/Fbu0R/8dIqR9PNtKVj1G/AXjZLKJRx/vgmsK08RyCZBJgqxxkVtxagtzbNcKw2uu4lj0rSm4TexlUU4LVl21azdCsquJRwDGcZ9/T9KW3vGghAuMlu4I6CuZufEul6TA095dxQRBs+ZK4RQfqarad8RvCGpXXkpq+nSzOcBTMoLH2zjP4UTqQTtccYyaV0dCdQs5Cx8vLcgLjrVOfQv7Usbm3YeVFcIVIHTnp+tauj2mmX048iRVYnhCf5V2Njowhh8yZcIPur3Y/4UnVS2KVO+55v8KNYuriI+G9XmMeq6QTAyP8AekQcRuPXjHPtnvXqGt3vifQDp39lraTWtwkkjLPGo5UDvgcc/wD165258NaTrOria+sUN0vypcISkqj03Dmu107wVdRWRSDXtVhiMRjVGm80ID1xvBxXmYPCU8HXrVI6qo727O2vy7djrxdepiqdOLdnFWv/AF17ngPirxlrrXF5/aXhXQ/tL3KRG3isHhluY2DfMJEPbA6k9a5/Vp7G30mO+1jw3qeko6vvki1EzBJF/g/fK4B6Y5HWvddX+HOtMx+z+MHwM7Rc6fFLj9BXFap8NfGMPnR2eu6FNDLnzIpNMWNXz3OM8+9ez7eg1orHlfV8Qn8R4a2oeG7+JJre+1GBJZDGjXeleYC4GSu+JsZ59Kr3Gn2cqQtps1rqjvIVkW1LqYQO771AH0zXrr+A9YjjW112G2ubVG3JBYTiOIMeCSu0E5+teXeOdamtL99E0jT3s2QZ/wCPdyNvrlAf89c0+ZP4SlFx+NmPqFva2MmLiRk9ckMB9SOlUX1PRYk3SSgjsUYEGnvHYwNHdnXJGu4gCjSaQSUfHQEr68Z9Kp22qz6hM0euaxodvCqs6M1ksreZ2G3YOvrnj9KUq0o6JjjTjLoW11PS2jVzDd7GGVYWzsCPUEDmlg1PRpkd7dZZljwXK2sx256ZwvFdF4Ngk166+w/8JVYS6dY2sku2Gw8or/sj5Pu59KuafrmlW1lPaw21npbSt5TRMxV5FB4LNnPUA8ADmtKc6s4350jOcaaly8lzkV1jTJJ/s8MbNPgkRrby7+Bnptz0rufg144stJ8VJC2oXLq+PPhmDqqjP3sOMnA9Ofwrh/EV7HaamGsPEOs2d7PH5kdv5YeSLORg4G4gjkc5wefeu97Nd2qWt1q2v3uox/vvJ+ziMsF5XqSR/wB8nPbFYSr1WnHmNVQppqXKfaPhKWC31We507a+nyzNNGsTHMR2fNkY5HcY9aZb311c2IRme2kkYgxlgH2gYPGMYJXP9a84/Z61eS+8JywahNLMr2S3RUAh7dt5DDj7y8A4HqRXozRE2ys5MqSpu3EbWOT059ea+ZxGE5JuM1d3ue3QxCnFSjsWrc2ZhSKYO9vHFxgksD65PWqq3NvEbq2le0b7LKHbKlWbjIJ45IwMY64qre2clpYIyqxb7OrmNnwCSwHX6dq5qN103xhqUF7iZ9TjgSJ5xhFYBgcZ/unGcdzUyoRqqxaquGp1OvX1tcyx3KLJcJ5IZCgPzMeu7+XHrXP/AGy7/wCei/8Af1v8K2tItjvslkiOWVjvR9q7gDjOTgjPb2qj5Gqf3F/79f8A16KGHjTjy3B1eZ3N6wmgjBaDfE0rbmUvkMemefpTbnbeXDSTeYY0LbohyCo4J+hqld+KLeO/naLS7T7BDF+6ZnO+R+2Bit7SriYxHWr2Ly7SW2UrHsGQ2Tu6dRgDFcrwsZRcFLfqdntJRfNKJ43+09qG34YTx2xG2RhENowAfT9K8g+CmkXFjYtcLNLZrM8S3txAwWcJJIqBEb+EDepYjnkDoTXrfx98S6X4o+Heo2GmWsqXFo6yMXhCheQCR+dcjptjNpujeF3hQSRag8qX6KwDrFK5RZAP4iu1G4yRtFevleHWHoezTueXj63tKvO1YqG9li8RtA8l4ws7lbeb7TJv2SSDIYPgFg3fIyK6CSP9xJZ3DeU0T/N3AFYnxVgtk8Wy3as0KyK5WJWwXn2gZP8AsoF2+5b2rV8RXsK6vHLJNHGt5axTAEgDLIDiu2qtmjkoS6MltPDOn6mP9F1yzmP91W5B+hpLr4d3icx3IP1JGa5q/wBLa4uY/sq7pZCdmxwCfxzV+1b4gaaAlrHK64HyW8yTH/vlWJoTp9Yly509JF248G61bwRvHGZOW4Q5I5rPl0zVrc4ltpR65U1fT4geINNYR6xpjbwORNbtCx/DitOw+KOlykLeWdxD/usHH5HFPkovq0HPVXRM5KSS8iI3WxOOuKet4wUboyn416TZ+IvCGqYElxagntNHsx+OMfrV8eE/DuqRFrN4Hz3hmDUnh/5XcaxH8yZ5xpV75s0YWQkbxxn3qXWvEMei+GZby4kYW8a7imfvt2UfU1q+IfBlxoF5Hf2257bzF8wY5UZryz4h295r2o6P4ZtSRvVrmc9QijjcfYDcalRlGVmU5RlHmRwU0niXx9r7MiyXMnULnEVun8lHv3r0Pwv8E0uIVm1S+uJyWClbZQkS59ZG/mARXd+BfDem6No2IIkWzAzE7Y3TsOXZs8HHByTtWrureJtPh0BtUtIv7Yt4FdZfLkwkZj2jb86nd94EYC8ZrblOV1LGlo3hO+8J6cLfT01C8gU5Dvei4EQ9AQox9O1eufDbxKPEenG2u2BvbcYJ/wCei9j9a8H8M+ONM1fU7bTbrw/qVjPdbliltbpAQApLHaMZwoPevQIba88JeILfW4dQhv7JZ/s8rxkbkKgBo3A6MB+orJx5dUawk5aM9a+w/ZbkXG3vXUm/upNIL2UYdlXpVG7WOezjmjIZHUMpHcGsXxJ4lbwv4Wubm3jEty/7u3izje56D+v0BoV27DdlqZ1x4l1OK5eO709wM9RSPrdvMp8xHQ+4r541z4kfETR/ihFonivXktbKYb2FnaIGjByBjeOfmGOc5x9Kybv4va3Z3ksc3ii2voQTmK5tFt7ge2VVlz9a3jRfVGLrxPfNYvY5VO2VWHpmvD/itpd1cXpvNMuZbO4HPmIAeT1zkcg9eO/rmmW3xQ0PUgI7nWdT02YgZEkcM0X/AH2i5/MCob/VpJYjJBq0N3bN0dVVgfyNbKfIS4e06nGeINMsl06K5n1W7mupMfaS9pHJHux1JADeg5HasabVb3UdRFtqut6MNPk2o08o+bywOD5YIz0Fb99qawyGTzBu9QMVWuvFFvd2wtb+yS5iVSoxhSQeuSOT19aiVSD62HGlNeZl2urXuk2n2LSdc0MWUsu+dY4UA3YwDyCTwTXdeMfGnh//AIRzTrPwfcwDUY7UfbboW0jgSHHRCGwBg9OOa5DTNZ0bS4ZIrDSUijkZWkQ/MGI6ZDE0W/iKws5JpLbR7NGmBEh8mP5gTnB+XpU88P5hqnPsZD3v2pXddfLakAWlWPSVU+5JEYNWdGik8So2ii+1uZYzm7meUx2yKM/e+YgduMHJ9KuJ4mhilM1tpNpBK3V0QKT+QqK58U39yoh+UIDnCgmnGrSi7t3B0qstFoe5fCSewtbi7hs0RY5US0tY8Y8w4xuI9zz+Fe1LA6ktDYbZYolOWGfuk9AT/KvBf2fbm21HWLFbqKK4c3CkKxwVIDbSPxr3DXtYSFttnMS7yrFJtIyoIJBIJ7nP5HivCxNWVWrKcurPVw9KNOChHohtxDPdeIYbeW6URp88w2gknqvP+elc/wCJrNh4k0+Oa5e83SuFjRcYOM/iRgj8q25rlhatdRuftHlRKBzkMxIyccY61zXi/VVtorW/uLhftltcOxjVxuRTAuAwHUlnPPvUU0+Zl1WuRHSR2sUL2SpJMx2Aup+Vt4LckCun/sJP+ey1w/gLW1uPCB1jUyY2sy1xMCRuCkZUH0y3Y1jf8JO3/QWu/wDvwtLRbopdrnR6Z4d0neZDZjULqZCvkzNuSM9z6dv1pNdXUbO2e2vNWtdJ02aHybZIQDJDJjACgjHr+lUdKk+xW6tHcM0e8qIQ+7dgdcA8Z/GueutPttRkj1H7LcSXFu7NG8u5gpIwuAfc4z2zXNTm1HU7Z0eeV09B66VZ6wt5Yy6tfanbNbmKQTRIitjpkjB3D+tYuq6lpdl4U8G2rNrFqkwFsJbGcRrNIZSgRsAliOnGD7itWXw2kt9I8l2bZppF2osh5APT8vr3rmN19p2kaz4JkhNzf6Xctf6YDwzqy5Rlz3VtrHvyfSvRyud5yVzzc1j+7i10MP4v6TYXWpW6RXSm4tS80YeQt5qAAnB74BBI5OWzyKx/E90wstEmjuWib7BFEzbumEUDg8df51f8b6fqF1qer282mymG0bzrCYnbgjKydf4dhHPTOK47xiytpkGns7xSrANxPJXkMR/46o/4EK9OtK9rnmUI22JoNU8UWkTRxrZ3COfnZUUMwHYsuDUg8U6jG2bvTJlx3Rif0NRfCP4bXHi+ymvW1mbTraOZo43CkiQKOTnPHP1r0y7+Dl0rINH8Vzpg/Mt4iyLj/gOPTuTXLPF0U+Vt6HXHDVmuZJHGWvxCaO1MS3F7b/NyDnGPTjioJvFlpdtiW10q5U/37ZFY/VlAb9a67WPhXqUNurNr2jzNkKUniMY3egO49uf5V5/4m0G10N/K1CTRXfJytvqC7hg/3WANVTrUpO0ZCnTqR1lE2ILzw9JGXm0ryCOn2S6ZB+Tbv51ctZtDDAw6veWzZ4M8QIH4qc/pXAXC6RBcCGeeeylKq4Rxjg9DgGrEVvG4H2XWY29nIH8625W9rMy50t7o9c03UtRngeC18Qw3Ue0/LJOQCMdAr1n+GvDzr4suLjUIwrXMKwqxIISFQWJ+hJ/SuCsYb+CVXkdZFByrRnvXqfgOTzbO6lZi7Jp+xkJHG+Qjd+Rx+NEU1LUU2nHQztd8UeHYddPhjWv9G0y/tfs5Y4AhyQY1LdVxjcWH8R546Z/g3wpN4Wv9Y8H35kuYtSVrrTpiuVnVVIdB2D7GPHcgYrL8ZfCTxZ4q8RT3cLiJZJG2xPbTFgAcDPy47etesaJoV5p/hLR9HvrzytQtcCCUsXkbnGAMEqhXjJxjFdEXZ2ZySta6PO/htpMPhm213xtrkcr3WlbrezLODFIpCiJUGM7mkxk5+6G45qXwVputaHo91qvirVEs1uVbFuWEfmGSTcJrgn+Ik/Kv3uewr0aOC5uWEiW9nPLFbSXFpZ7wI5JDuG7HO5iV6nkDjA3Vg6jo6614A8UQeI4RdaxCwk0pNhZ2cZ3NtXLbzxkkAjoOBRUp8t0EKl/ePafh3q0uoeBrPzNwkt8wNnr8vT/x0isPxVqdjN4xsNLuJYzLaW5vEgkkCiVi20Zz2GP1rO+CE1/ceHbi3kuYPtTxxSmGd3jeN9mChDLwRgDrUXizSbu/l+0ap4U+1zKmwOskLOFznaCHz1rlhzQmnbY66ijUg1fc5X9o/wAE6l4l8badr2g3dh9oFurTx71BbODtB55BDcZ714P4l+HfjiO+uJP7PEoeUkNIyFmye5zXtWqeG7UuWbwDrOccFGkb/wBBc1y+r+FdNEEckfhXxKtwS3mI1pcFV9MHnP5V0qtp8Jh7K20jwvWPD2v6Vl9R01bcDkuWAA/I1r+DPCXjTVp1vNPtJ7SzJ+e5nykZ+meW/Wu4utHhsrlLqPw/rcUsZyrNaycfgyYrpdFvvH/iG2aGxgNtZR/JJf6hHtWIeiggbj7AflTUkPl8zhda8NpFfvFcaiUXcccDp25NN/sPw6I0+161FEEXblSoLfX1NSeO7/wroEz28sk3iHVf+Wkkr/Ln6dFHt1rkR43njX/RdE0iD625Y1XLSXT8w56nf8jq/wCz/A8a8atLOfRGz/IUqR+C4zhLHUbn3Ebn+QrkU8b+I7mZIYHsYSzBV8u1UdT9KSXxd4oZmU6tdLgkfu4wopXpr7P4f8Ed5vr+P/APRbAeE2gYR+D9ZuZf4SkZx+RxVvSo7N7d4x8P5DKD/rJpFQAe4Jrx278Ra7MG361e9e10BVJbm7njcPdXVzI/yqFlctn8qTlHovy/yCzfX8/8z6g+EeuafpvilbC60kaZfvayrbeXtkjuCfukMDw689OxNel3WqXEmlPGYXV1gb5wdrSSbsnaBzgL696+bfhjca54I0xZ/E2iuLe6VhYyzuN8O5cMyjO4dhXX3nxGt/KSO0CAIBvYPksccn15ryq9Ccqjujvo14xprU9v8LmS60C0W5lWM+XJHcEsQ+PXI5yOtcR4qiXVNbkuYrOdrXez/a4m+Xa8CYDr0OCp/DNV/AHxT8Pp4evo9TOyQAxwJsZ96kZ5P+99OKy7X4madDZzC4029E5fMRR18uNQMAKMdMZ/lWPs5xvyo0jUg7czPQNA0yW+8B3VlPPctFfLHEJZWwqIoJDe3OOPpTP+ES0b/n+uP+/T/wDxdZNn8VtFj8DpmUJcIrF4WXPPzdvxry7/AIWba/3X/wC/dCpTfQmVWF7nrtlLpUNtHJE32hd2wyysZCQM/qeemav2F9G9sthZxxmKUnZlcMCc4Gc54xng1hS28Ns+mWsd1J5dwxheeJSXSTGAcD2OcnaBmuk0zSbPSvPuPts7qBhDIAwQjk7eM5xn868+dranpRINL8L6Sl6t3dQ5ZW3KXkMrM49ieB+XPesb4leDb3Wri38R6RJJHqsHPlySmIug/hDZO0jsRx8xzXV6ZJFG8bQjy1lDcHgBjjrnoePrUVzfSG8hVgEtzlTufLY/vA8jkg9T6UqVWVOSlF2FVhGouWR5drMevN4UuvP0XUBqMsirIn2oXEs6q2Qu7jaueTjH0715TqHw5+JOvSzak2k+UzMR5Mk6qyjjHB/zxX1Tqn9mpDHgiQyZKsfmLEEgj9PpUctx9ntQtw8EUZIxwTvOOnoOoBwDiur69VbuzmWDppHz/wCC/AXxekit9JuNWXQNIhTaTbmPzAM9BtwxPuTXomgfDiy8OWhEmqavqyFmBhnu3jhwwHBRDyO5rubFoZkuL0MzTTdAzHaCAflX69c8Zp8MbsryLb5MZxtLgDPQnuf/ANXvWNStOb7emhvClCPn6nlvi34ZWGrXQmS6g00ksuIrfzMsT1wx7euM+9c3dfA/STGrXPiKWRVIGIbVIzJnHO7kkksPp6V7vJIqw7mjWTpgjtnOOtQizjW9jlkOxByGPOD79uue/PFKFerBWT0HKjSlq0eMv8DfB1urGebV3JfAUzrlc/w4C847mqM/wN0m4aQ2Wp32mnaCgVPMXk/xNkdf5Yr3O/j0+OZ3kWGeYfMrb+C3bPPGeKhlurSC3eaZphGSN+1Gcc/7oPvQsVW6SEsPRktj53ufgv4ohJk0TxLZXgXP3mMZBHYk8Z/Guv8Ahlp+taHrdnpOuujXOoWU9rHIr7lkfO6PnvzxXpz2Vu91IYo1QDcZFTluB/F6HpkGsbxRp5urSPU9L+W8sHWaGPr90fNj0z1rsw+OnzpT2ObEYKPI5QWpx/inwDqmteK21mTxNd6RosiCYiK4YyOCPmwucIAcjLEV6J8GvFfw/vNctPA2h6d/aOJBJPdSXDyB9vdjkKxGeoBFV9T06z8feD7yO0mWBLpN0iltohmLDcrD+4xzg9FJYHg15x8MPDesfC+Xxjq2pxNDHp1mzW5dMMs207SD+OK9yT51c8Re5oz1TxXrnhnQ9JtNX1iS2ltb6V7iS6thtMbeYkYBAUhzvVicjA2cdKo+O9T1Pwp8O7/UUtZfErvKJ7O9kgWRYIX5COvBI54YHpXn3iOTw/q3wq0S3t5ZLuxjtmW68vcH3R3EMso9d22SQ/jXYfCOxuNNub2HTtU1KfwzNE0j/wBsAFJHUYBhyNwUDhieMVHtm2lZlKirN3W5W8DeJG0nWY7rVoYbWW/09J3gtlOAWUMAqkk8keverOrfEjxdJO39j+G5I4Qfle5k+Y/8BXp+dch8WbrStQvvOaND9lQlpuU2oeg4x3JOO2QBXid1qt1FI6+TwpI4uZh/J6zcIts2jOXKj6Hk+JnxFT/WaNDj2VxVSX4seNlBEmgo3rgt/hXhFndalfeY1lFAohXdIZ9WaH16b5Bnp2rKn8SXaSNG0Z3KcEreyOPwIfBpJQeiG3M98u/ir4nYYk8Mrn2J/wAKzbnxjJq8SW+sXl3apKCHgt5inlA9MlhjPtXhzeIr4/6t5YznqJ3P8zUEmoyTlnuJZJJGPJZs5q0rbE3vud9r/gHREvUl0vWGuYpBuka6nVCrfUA7vrWYfB+lQuBdeKLOP1COxP8AhXHXFyZIhGrlcdD6VWliultkuGkVo3YquJVLZHqucge5FOUpN9EEYxS6s9AsbHwRpl5HeSa9d3LwkkLGhxnGOGzx+VVjeeAbcMfsmo3TE/e3hDn8RXB+ZKRjc+PrSxRvIwUHGT3NJc3cd12O6j8SeE4Dtt/CqXHp58pz+a1ai8U3TRA6Z4b0e3ReP3q+Zj/vrrXJWEEFt80y+Y2PXir+62kwcvET0x0/Kny+YubyOnfxXr91A8M2owiNggMMChFULnCr6Dk9KrDVroTFo5U8zoMgZ/PFc4XCnasseR0J60oWfAzuYdyvNOwjodQv72SMC4Eci4zhju/Gs6S6upI2ClSW7heg9qoO1yFO2UqR0BBH5VILq88pFwjgHIDYNCAspdatFH8rSgN0LsePpzT/ALfrX/P4P1qFLq6ZgJoYnH3Rknin5P8Azwj/AF/xosB9lpZXH9o2V19nsZljYr5whVHEeAcL3X04POafq11NZ3277ZG24FUDJywJ5w3ft3FaEKrJdrdtD5fRMHBLo3Tp054GPSua1u4vrltQt47VLu6swZ4wXEeOSo5xzytfKu70PflJJXJ7W8hvLkrPcpBAgO2EEFjISThgQcjiqktwst7c2095aM4fcqPhUJHYdxyyn15rF8EyRyQXObsTSW7JKh8s5AIGTz6f14zWXDENQluIZ9ML3cMhmuL4Ou+NcEoCCSOcDlc8gE+lOMdSHJnc/aPtlxafafs0cAdVhUOd8bgZOTxlScjn1rC+IFxGt8sVjcwyGGOQAlCQmCWYgnOfr7E96W/urXTm0x7i0KSWluIzHncJHK5VGOcZ684xXP6tr0LIbzyW23NvKLeAOQEIHzuW6kYYAjv0xitUtVoNax1ZveC7mabRBcXcgEFrGzEBQoIAJ9efTOR1xXR6RqbahEklk8pSZS8kbsP3QwOAeuM9q4XT9Qsr7w7Y6dHFts5J/KvFUnD7iC4GeehOD61oW3iix0YvJaW9zcShAlojthGIUDcRn5OOOM9/WnOOuiFFvqdefssdx5N2XmSVMPI/TGeFIHHOe3HrWujWc0e2ERqq5CKqjjHfP61534j8ZSxW5b7NJJDHE0hMDqgLjqDkA9O+O1ec/wDC0Ft75GhmdN5aSTG9iuT3zwf+A4p06E6nQc60I6NnvBhWMywW7RRmRtwl3uzMccnBOF69BgVmzFpAyzalFDwvmyGFTuX0z+fPPXpXkl54+1G6iltrEz+XKSJNqrbhj36Mx79eK5rxNq17Y2aW93L5czAP+6mc4AJ+Xkc9B3/OtIYSbepk8RFI9ttbbS7iW5VNUtXQuSsNtEoOSQCzEfeydpzgYxWnaXOltYxu92sCOS43NjnnsTXhWjeMjHYR/wBnwyi64ZHbakQIIyWA5buO3XpW7qsl5BeJbyCKSGUJPB9niUOqsnAy/p07dM05YV31KjiFbQ667tovD3jq01Hw3qOXu8rd2kbZBVgfmHYYz0NdPceKtGv9Jk/t2xVIWiJkWZAUKLjPynnAP8KtjIPFcn4d0pryC31e2SFbRo8Sfa1813YHHYjByB7V6Hc2Npqvh+4h1rymlglQYji+X51yAPbJb9M1vTxUqTS3MamFhUT6HJHxB4B0rSILu1gtjFPcOEighCncyAFjlioBXGcg5xXM6n8SYdY06+it0+xwiE7mJH3MjLE+3UAYAPQV31n4K8MS2txZHRrcfZyJD8gAK4Knp7Oar2/wp8P3+rmOHRbT97bsWiZFwR1P9O9bPHuWlmYLAKDvc+UvHPi5dWmNvbFmtQ+QNx+YA8D2H6k8mpLbxzCtu0Q8OaXHgYXy7dZHJ9WeUPk/RRX1FN8OPCkfkxWmi6XEgVhIBaKRI2cjOfQjiug0fwbYLb7v7E00C5ixGpjUbG9Tgf41m8VGWnLc0WFlHXmsfFEtnrHiC532/h2eWR23F4IHBOfcfL37AV22jeA/F7wQwx/DvTAoQ/PeysHcnuTuHT0AFfRUtnFa3QsbOTZKfviOMLuwevoAGLHp6dMVuS6HeJpBvLd4+fnIbIZFLducdR/9asZ4ub0jE1jhYrWUj5Pufg/4smuWae003Ti7gLFE7MOQThRyegPereifBrxF/acNu80ETzYBaa2PyRn7zhX64FfVlvp0kUrf2hbJJHGpRJnYOzN/E+3oDknHoAKjm0WCGJtR1CZPsCKQMrzEpGCF2jJ/E9zSjjKz0E8LSWp8o6n8GtdtbiRbZXuYd5EUjskXmKACTgnI61my/CTxvHt26Nv3ZwEmVj+P519katZ6R9kN4YcPMw8qTku4IwME52jjnPWsqXSria3iuVjLBTsaSNwHAHYE4z+IpvG1Y9hrCUpI+SX+FnjWOMSHQnZCM7ldT3781LB8LfHDAFfDs+0gkNlcfnmvq1Ns5aOHbKgkb5Qm3pxjmiWHybISx3SvKpxtaLaCTxt4yB9aPr9Xsg+o0+7PlqP4X+NWCt/YMiqSBuMikdcVpp8G/GzyCP8As2BSQDzcrjmvpD7PcJOcHbuwFKnPHQn2qbysSuvnMDjcoA6Uf2hU7If1Gn5nznb/AAM8XFT5q6db9xm5ByO/Sr1v8CvEEMgM2taXbgc8lmB/IV71o9ve2sMh1CQypwFdmyMem0dD0yauLdJ8ktugO7KncoI44PWk8dVuNYKkeJQ/Ay7fb9o162JPaGFiD+ZrVi+BmkR/8fuu3Bc/3YVXHH1NeuyyExbYY44gu0AhQDwaX7REYvMkVdpIXp3JwKl4uv8AzFrC0ex5lb/BvwnahZJFv7zg/elCqfwUA/rSf8Kl8Kf9Au7/APAuvSZGhVGXcWYnqxJ5pPIt/wDnk3/fdR9ZrfzMv2FJdD//2Q=="/>
          <p:cNvSpPr>
            <a:spLocks noChangeAspect="1" noChangeArrowheads="1"/>
          </p:cNvSpPr>
          <p:nvPr/>
        </p:nvSpPr>
        <p:spPr bwMode="auto">
          <a:xfrm>
            <a:off x="2836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5650" y="549892"/>
            <a:ext cx="3350405" cy="2450616"/>
          </a:xfrm>
          <a:prstGeom prst="rect">
            <a:avLst/>
          </a:prstGeom>
          <a:noFill/>
          <a:ln>
            <a:solidFill>
              <a:schemeClr val="tx1"/>
            </a:solidFill>
          </a:ln>
        </p:spPr>
      </p:pic>
      <p:pic>
        <p:nvPicPr>
          <p:cNvPr id="14" name="Pictur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3254" y="3413215"/>
            <a:ext cx="3352801" cy="2445756"/>
          </a:xfrm>
          <a:prstGeom prst="rect">
            <a:avLst/>
          </a:prstGeom>
          <a:noFill/>
          <a:ln>
            <a:solidFill>
              <a:schemeClr val="tx1"/>
            </a:solidFill>
          </a:ln>
        </p:spPr>
      </p:pic>
      <p:sp>
        <p:nvSpPr>
          <p:cNvPr id="5" name="Oval 4"/>
          <p:cNvSpPr/>
          <p:nvPr/>
        </p:nvSpPr>
        <p:spPr>
          <a:xfrm>
            <a:off x="8960498" y="962599"/>
            <a:ext cx="1016000" cy="1320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7944498" y="962599"/>
            <a:ext cx="1016000" cy="1320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48162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5360CC-74C0-46FD-A60C-4C0F74DAB567}" type="datetime1">
              <a:rPr lang="en-US" smtClean="0"/>
              <a:t>6/20/2023</a:t>
            </a:fld>
            <a:endParaRPr lang="en-US"/>
          </a:p>
        </p:txBody>
      </p:sp>
      <p:sp>
        <p:nvSpPr>
          <p:cNvPr id="6" name="Slide Number Placeholder 5"/>
          <p:cNvSpPr>
            <a:spLocks noGrp="1"/>
          </p:cNvSpPr>
          <p:nvPr>
            <p:ph type="sldNum" sz="quarter" idx="12"/>
          </p:nvPr>
        </p:nvSpPr>
        <p:spPr/>
        <p:txBody>
          <a:bodyPr/>
          <a:lstStyle/>
          <a:p>
            <a:fld id="{4C1204FC-983C-4B3E-8159-068F0593A1E9}" type="slidenum">
              <a:rPr lang="en-US" smtClean="0"/>
              <a:t>11</a:t>
            </a:fld>
            <a:endParaRPr lang="en-US"/>
          </a:p>
        </p:txBody>
      </p:sp>
      <p:sp>
        <p:nvSpPr>
          <p:cNvPr id="3" name="Content Placeholder 2"/>
          <p:cNvSpPr>
            <a:spLocks noGrp="1"/>
          </p:cNvSpPr>
          <p:nvPr>
            <p:ph idx="15"/>
          </p:nvPr>
        </p:nvSpPr>
        <p:spPr/>
        <p:txBody>
          <a:bodyPr>
            <a:normAutofit/>
          </a:bodyPr>
          <a:lstStyle/>
          <a:p>
            <a:r>
              <a:rPr lang="en-US" sz="2800" dirty="0"/>
              <a:t>Vehicle is instrumented with VTTI’s </a:t>
            </a:r>
            <a:r>
              <a:rPr lang="en-US" sz="2800" dirty="0" err="1"/>
              <a:t>FlexDAS</a:t>
            </a:r>
            <a:r>
              <a:rPr lang="en-US" sz="2800" dirty="0"/>
              <a:t> data acquisition system (DAS)</a:t>
            </a:r>
          </a:p>
          <a:p>
            <a:r>
              <a:rPr lang="en-US" sz="2800" dirty="0"/>
              <a:t>DAS continuously records:</a:t>
            </a:r>
          </a:p>
          <a:p>
            <a:pPr lvl="1"/>
            <a:r>
              <a:rPr lang="en-US" sz="2400" dirty="0"/>
              <a:t>Vehicle speed</a:t>
            </a:r>
          </a:p>
          <a:p>
            <a:pPr lvl="1"/>
            <a:r>
              <a:rPr lang="en-US" sz="2400" dirty="0"/>
              <a:t>Throttle position</a:t>
            </a:r>
          </a:p>
          <a:p>
            <a:pPr lvl="1"/>
            <a:r>
              <a:rPr lang="en-US" sz="2400" dirty="0"/>
              <a:t>Brake application</a:t>
            </a:r>
          </a:p>
          <a:p>
            <a:pPr lvl="1"/>
            <a:r>
              <a:rPr lang="en-US" sz="2400" dirty="0"/>
              <a:t>Acceleration</a:t>
            </a:r>
          </a:p>
          <a:p>
            <a:pPr lvl="1"/>
            <a:r>
              <a:rPr lang="en-US" sz="2400" dirty="0"/>
              <a:t>GPS position</a:t>
            </a:r>
          </a:p>
          <a:p>
            <a:pPr lvl="1"/>
            <a:r>
              <a:rPr lang="en-US" sz="2400" dirty="0"/>
              <a:t>Steering torque</a:t>
            </a:r>
          </a:p>
          <a:p>
            <a:pPr lvl="1"/>
            <a:r>
              <a:rPr lang="en-US" sz="2400" dirty="0"/>
              <a:t>Automation mode state</a:t>
            </a:r>
          </a:p>
          <a:p>
            <a:pPr lvl="1"/>
            <a:r>
              <a:rPr lang="en-US" sz="2400" dirty="0"/>
              <a:t>Video views</a:t>
            </a:r>
          </a:p>
        </p:txBody>
      </p:sp>
      <p:sp>
        <p:nvSpPr>
          <p:cNvPr id="5" name="Text Placeholder 4">
            <a:extLst>
              <a:ext uri="{FF2B5EF4-FFF2-40B4-BE49-F238E27FC236}">
                <a16:creationId xmlns:a16="http://schemas.microsoft.com/office/drawing/2014/main" id="{01F56F7E-3C9A-0682-9ABC-07690E3E75E5}"/>
              </a:ext>
            </a:extLst>
          </p:cNvPr>
          <p:cNvSpPr>
            <a:spLocks noGrp="1"/>
          </p:cNvSpPr>
          <p:nvPr>
            <p:ph type="body" sz="quarter" idx="14"/>
          </p:nvPr>
        </p:nvSpPr>
        <p:spPr/>
        <p:txBody>
          <a:bodyPr/>
          <a:lstStyle/>
          <a:p>
            <a:r>
              <a:rPr lang="en-US" dirty="0"/>
              <a:t>Test Vehicle – Data Acquisition System</a:t>
            </a:r>
          </a:p>
        </p:txBody>
      </p:sp>
      <p:grpSp>
        <p:nvGrpSpPr>
          <p:cNvPr id="8" name="Group 7"/>
          <p:cNvGrpSpPr/>
          <p:nvPr/>
        </p:nvGrpSpPr>
        <p:grpSpPr>
          <a:xfrm>
            <a:off x="6256135" y="1346200"/>
            <a:ext cx="5486400" cy="4165600"/>
            <a:chOff x="1149725" y="192607"/>
            <a:chExt cx="7107570" cy="5979147"/>
          </a:xfrm>
        </p:grpSpPr>
        <p:pic>
          <p:nvPicPr>
            <p:cNvPr id="9" name="Picture 8"/>
            <p:cNvPicPr>
              <a:picLocks noChangeAspect="1"/>
            </p:cNvPicPr>
            <p:nvPr/>
          </p:nvPicPr>
          <p:blipFill>
            <a:blip r:embed="rId2"/>
            <a:stretch>
              <a:fillRect/>
            </a:stretch>
          </p:blipFill>
          <p:spPr>
            <a:xfrm>
              <a:off x="4695827" y="2165025"/>
              <a:ext cx="3545653" cy="2004193"/>
            </a:xfrm>
            <a:prstGeom prst="rect">
              <a:avLst/>
            </a:prstGeom>
          </p:spPr>
        </p:pic>
        <p:pic>
          <p:nvPicPr>
            <p:cNvPr id="10" name="Picture 9"/>
            <p:cNvPicPr>
              <a:picLocks noChangeAspect="1"/>
            </p:cNvPicPr>
            <p:nvPr/>
          </p:nvPicPr>
          <p:blipFill>
            <a:blip r:embed="rId3"/>
            <a:stretch>
              <a:fillRect/>
            </a:stretch>
          </p:blipFill>
          <p:spPr>
            <a:xfrm>
              <a:off x="1149725" y="200906"/>
              <a:ext cx="3547923" cy="2004193"/>
            </a:xfrm>
            <a:prstGeom prst="rect">
              <a:avLst/>
            </a:prstGeom>
          </p:spPr>
        </p:pic>
        <p:pic>
          <p:nvPicPr>
            <p:cNvPr id="11" name="Picture 10"/>
            <p:cNvPicPr>
              <a:picLocks/>
            </p:cNvPicPr>
            <p:nvPr/>
          </p:nvPicPr>
          <p:blipFill>
            <a:blip r:embed="rId4"/>
            <a:stretch>
              <a:fillRect/>
            </a:stretch>
          </p:blipFill>
          <p:spPr>
            <a:xfrm>
              <a:off x="4697648" y="192607"/>
              <a:ext cx="3547872" cy="2002536"/>
            </a:xfrm>
            <a:prstGeom prst="rect">
              <a:avLst/>
            </a:prstGeom>
          </p:spPr>
        </p:pic>
        <p:pic>
          <p:nvPicPr>
            <p:cNvPr id="12" name="Picture 11"/>
            <p:cNvPicPr>
              <a:picLocks/>
            </p:cNvPicPr>
            <p:nvPr/>
          </p:nvPicPr>
          <p:blipFill>
            <a:blip r:embed="rId5"/>
            <a:stretch>
              <a:fillRect/>
            </a:stretch>
          </p:blipFill>
          <p:spPr>
            <a:xfrm>
              <a:off x="4709423" y="4169218"/>
              <a:ext cx="3547872" cy="2002536"/>
            </a:xfrm>
            <a:prstGeom prst="rect">
              <a:avLst/>
            </a:prstGeom>
          </p:spPr>
        </p:pic>
        <p:pic>
          <p:nvPicPr>
            <p:cNvPr id="13" name="Picture 12"/>
            <p:cNvPicPr>
              <a:picLocks/>
            </p:cNvPicPr>
            <p:nvPr/>
          </p:nvPicPr>
          <p:blipFill>
            <a:blip r:embed="rId6"/>
            <a:stretch>
              <a:fillRect/>
            </a:stretch>
          </p:blipFill>
          <p:spPr>
            <a:xfrm>
              <a:off x="1155638" y="2178740"/>
              <a:ext cx="3547872" cy="2002536"/>
            </a:xfrm>
            <a:prstGeom prst="rect">
              <a:avLst/>
            </a:prstGeom>
          </p:spPr>
        </p:pic>
      </p:grpSp>
    </p:spTree>
    <p:extLst>
      <p:ext uri="{BB962C8B-B14F-4D97-AF65-F5344CB8AC3E}">
        <p14:creationId xmlns:p14="http://schemas.microsoft.com/office/powerpoint/2010/main" val="299199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5C30E9-90B2-32B6-52D8-305B56FBA85C}"/>
              </a:ext>
            </a:extLst>
          </p:cNvPr>
          <p:cNvSpPr>
            <a:spLocks noGrp="1"/>
          </p:cNvSpPr>
          <p:nvPr>
            <p:ph type="sldNum" sz="quarter" idx="12"/>
          </p:nvPr>
        </p:nvSpPr>
        <p:spPr/>
        <p:txBody>
          <a:bodyPr/>
          <a:lstStyle/>
          <a:p>
            <a:fld id="{E945C9B4-2F1D-A045-96C0-CE876094E856}" type="slidenum">
              <a:rPr lang="en-US" smtClean="0"/>
              <a:t>12</a:t>
            </a:fld>
            <a:endParaRPr lang="en-US"/>
          </a:p>
        </p:txBody>
      </p:sp>
      <p:sp>
        <p:nvSpPr>
          <p:cNvPr id="4" name="Text Placeholder 3">
            <a:extLst>
              <a:ext uri="{FF2B5EF4-FFF2-40B4-BE49-F238E27FC236}">
                <a16:creationId xmlns:a16="http://schemas.microsoft.com/office/drawing/2014/main" id="{CB1222F3-883E-B13B-1293-F3A14659E8F2}"/>
              </a:ext>
            </a:extLst>
          </p:cNvPr>
          <p:cNvSpPr>
            <a:spLocks noGrp="1"/>
          </p:cNvSpPr>
          <p:nvPr>
            <p:ph type="body" sz="quarter" idx="15"/>
          </p:nvPr>
        </p:nvSpPr>
        <p:spPr/>
        <p:txBody>
          <a:bodyPr/>
          <a:lstStyle/>
          <a:p>
            <a:r>
              <a:rPr lang="en-US" dirty="0"/>
              <a:t>Evasive Maneuver</a:t>
            </a:r>
          </a:p>
        </p:txBody>
      </p:sp>
      <p:pic>
        <p:nvPicPr>
          <p:cNvPr id="5" name="Picture 4" descr="Graphical user interface&#10;&#10;Description automatically generated with low confidence">
            <a:extLst>
              <a:ext uri="{FF2B5EF4-FFF2-40B4-BE49-F238E27FC236}">
                <a16:creationId xmlns:a16="http://schemas.microsoft.com/office/drawing/2014/main" id="{F74DF4D4-1641-6C83-4A93-42C645889F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7799" y="3062508"/>
            <a:ext cx="9063914" cy="3542286"/>
          </a:xfrm>
          <a:prstGeom prst="rect">
            <a:avLst/>
          </a:prstGeom>
          <a:noFill/>
          <a:ln>
            <a:noFill/>
          </a:ln>
        </p:spPr>
      </p:pic>
      <p:sp>
        <p:nvSpPr>
          <p:cNvPr id="10" name="Rectangle 1">
            <a:extLst>
              <a:ext uri="{FF2B5EF4-FFF2-40B4-BE49-F238E27FC236}">
                <a16:creationId xmlns:a16="http://schemas.microsoft.com/office/drawing/2014/main" id="{CD082407-B90E-F88E-02F9-6E42E7636450}"/>
              </a:ext>
            </a:extLst>
          </p:cNvPr>
          <p:cNvSpPr>
            <a:spLocks noGrp="1" noChangeArrowheads="1"/>
          </p:cNvSpPr>
          <p:nvPr>
            <p:ph idx="14"/>
          </p:nvPr>
        </p:nvSpPr>
        <p:spPr bwMode="auto">
          <a:xfrm>
            <a:off x="384146" y="710406"/>
            <a:ext cx="1091122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The evasive maneuver was performed at the end of the study and in a controlled test environment on the Virginia Smart Road.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Once the vehicles reached a pre-determined landmark approximately 30 meters from the box, the rear seat experimenter and lead vehicle initiated opposite evasive maneuvers (e.g., test vehicle brakes and lead vehicle swerves or test vehicle swerves and lead vehicle brakes) in response to a cardboard box in the road </a:t>
            </a:r>
          </a:p>
          <a:p>
            <a:pPr marL="971550" lvl="1" indent="-285750" eaLnBrk="0" fontAlgn="base" hangingPunct="0">
              <a:lnSpc>
                <a:spcPct val="100000"/>
              </a:lnSpc>
              <a:spcBef>
                <a:spcPct val="0"/>
              </a:spcBef>
              <a:spcAft>
                <a:spcPct val="0"/>
              </a:spcAft>
            </a:pPr>
            <a:r>
              <a:rPr kumimoji="0" lang="en-US" altLang="en-US" sz="1600" b="0" i="0" u="none" strike="noStrike" cap="none" normalizeH="0" baseline="0" dirty="0">
                <a:ln>
                  <a:noFill/>
                </a:ln>
                <a:solidFill>
                  <a:schemeClr val="tx1"/>
                </a:solidFill>
                <a:effectLst/>
                <a:latin typeface="Arial" panose="020B0604020202020204" pitchFamily="34" charset="0"/>
              </a:rPr>
              <a:t>The participant did not need to intervene in any way to avoid the box.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Both vehicles were moving at about 45 mph (20 m/s) prior to the maneuver.</a:t>
            </a:r>
          </a:p>
        </p:txBody>
      </p:sp>
    </p:spTree>
    <p:extLst>
      <p:ext uri="{BB962C8B-B14F-4D97-AF65-F5344CB8AC3E}">
        <p14:creationId xmlns:p14="http://schemas.microsoft.com/office/powerpoint/2010/main" val="3317298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Procedure: Overview</a:t>
            </a:r>
          </a:p>
        </p:txBody>
      </p:sp>
      <p:sp>
        <p:nvSpPr>
          <p:cNvPr id="9" name="Content Placeholder 8"/>
          <p:cNvSpPr>
            <a:spLocks noGrp="1"/>
          </p:cNvSpPr>
          <p:nvPr>
            <p:ph idx="1"/>
          </p:nvPr>
        </p:nvSpPr>
        <p:spPr>
          <a:xfrm>
            <a:off x="1422400" y="1600202"/>
            <a:ext cx="10566400" cy="2641599"/>
          </a:xfrm>
        </p:spPr>
        <p:txBody>
          <a:bodyPr>
            <a:normAutofit/>
          </a:bodyPr>
          <a:lstStyle/>
          <a:p>
            <a:r>
              <a:rPr lang="en-US" dirty="0"/>
              <a:t>The participant will drive an instrumented 2019 Ford Edge and experience manual driving, PAD, and CAD over the course of single 3 hour session during daylight hours</a:t>
            </a:r>
          </a:p>
          <a:p>
            <a:r>
              <a:rPr lang="en-US" dirty="0"/>
              <a:t>Session will consist of 6 stages:</a:t>
            </a:r>
          </a:p>
          <a:p>
            <a:pPr marL="0" indent="0">
              <a:buNone/>
            </a:pPr>
            <a:endParaRPr lang="en-US" dirty="0"/>
          </a:p>
        </p:txBody>
      </p:sp>
      <p:sp>
        <p:nvSpPr>
          <p:cNvPr id="5" name="Date Placeholder 4"/>
          <p:cNvSpPr>
            <a:spLocks noGrp="1"/>
          </p:cNvSpPr>
          <p:nvPr>
            <p:ph type="dt" sz="half" idx="10"/>
          </p:nvPr>
        </p:nvSpPr>
        <p:spPr/>
        <p:txBody>
          <a:bodyPr/>
          <a:lstStyle/>
          <a:p>
            <a:fld id="{474CA6A0-E3A3-4552-A489-7B03743E1414}" type="datetime1">
              <a:rPr lang="en-US" smtClean="0"/>
              <a:t>6/20/2023</a:t>
            </a:fld>
            <a:endParaRPr lang="en-US"/>
          </a:p>
        </p:txBody>
      </p:sp>
      <p:sp>
        <p:nvSpPr>
          <p:cNvPr id="7" name="Slide Number Placeholder 6"/>
          <p:cNvSpPr>
            <a:spLocks noGrp="1"/>
          </p:cNvSpPr>
          <p:nvPr>
            <p:ph type="sldNum" sz="quarter" idx="12"/>
          </p:nvPr>
        </p:nvSpPr>
        <p:spPr/>
        <p:txBody>
          <a:bodyPr/>
          <a:lstStyle/>
          <a:p>
            <a:fld id="{4C1204FC-983C-4B3E-8159-068F0593A1E9}" type="slidenum">
              <a:rPr lang="en-US" smtClean="0"/>
              <a:t>13</a:t>
            </a:fld>
            <a:endParaRPr lang="en-US"/>
          </a:p>
        </p:txBody>
      </p:sp>
      <p:graphicFrame>
        <p:nvGraphicFramePr>
          <p:cNvPr id="10" name="Diagram 9"/>
          <p:cNvGraphicFramePr/>
          <p:nvPr>
            <p:extLst>
              <p:ext uri="{D42A27DB-BD31-4B8C-83A1-F6EECF244321}">
                <p14:modId xmlns:p14="http://schemas.microsoft.com/office/powerpoint/2010/main" val="420615994"/>
              </p:ext>
            </p:extLst>
          </p:nvPr>
        </p:nvGraphicFramePr>
        <p:xfrm>
          <a:off x="1143000" y="2454278"/>
          <a:ext cx="9906000" cy="302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7858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85B0B4-7C1A-8DD4-E1EE-D1CB3500B1AC}"/>
              </a:ext>
            </a:extLst>
          </p:cNvPr>
          <p:cNvSpPr>
            <a:spLocks noGrp="1"/>
          </p:cNvSpPr>
          <p:nvPr>
            <p:ph type="sldNum" sz="quarter" idx="12"/>
          </p:nvPr>
        </p:nvSpPr>
        <p:spPr/>
        <p:txBody>
          <a:bodyPr/>
          <a:lstStyle/>
          <a:p>
            <a:fld id="{E945C9B4-2F1D-A045-96C0-CE876094E856}" type="slidenum">
              <a:rPr lang="en-US" smtClean="0"/>
              <a:t>14</a:t>
            </a:fld>
            <a:endParaRPr lang="en-US"/>
          </a:p>
        </p:txBody>
      </p:sp>
      <p:sp>
        <p:nvSpPr>
          <p:cNvPr id="3" name="Content Placeholder 2">
            <a:extLst>
              <a:ext uri="{FF2B5EF4-FFF2-40B4-BE49-F238E27FC236}">
                <a16:creationId xmlns:a16="http://schemas.microsoft.com/office/drawing/2014/main" id="{0AD92388-CEF1-5BCF-3E55-A93404CC614C}"/>
              </a:ext>
            </a:extLst>
          </p:cNvPr>
          <p:cNvSpPr>
            <a:spLocks noGrp="1"/>
          </p:cNvSpPr>
          <p:nvPr>
            <p:ph idx="14"/>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ea typeface="MS Mincho" panose="02020609040205080304" pitchFamily="49" charset="-128"/>
                <a:cs typeface="Times New Roman" panose="02020603050405020304" pitchFamily="18" charset="0"/>
              </a:rPr>
              <a:t>Vehicle Variables</a:t>
            </a:r>
          </a:p>
          <a:p>
            <a:pPr marL="1028700" lvl="1" indent="-342900">
              <a:lnSpc>
                <a:spcPct val="107000"/>
              </a:lnSpc>
              <a:spcBef>
                <a:spcPts val="0"/>
              </a:spcBef>
              <a:buFont typeface="Symbol" panose="05050102010706020507" pitchFamily="18" charset="2"/>
              <a:buChar char=""/>
            </a:pPr>
            <a:r>
              <a:rPr lang="en-US" sz="1600" dirty="0">
                <a:effectLst/>
                <a:ea typeface="MS Mincho" panose="02020609040205080304" pitchFamily="49" charset="-128"/>
                <a:cs typeface="Times New Roman" panose="02020603050405020304" pitchFamily="18" charset="0"/>
              </a:rPr>
              <a:t>Acceleration, Speed, Orientation, Lat/Long Coordinates</a:t>
            </a:r>
          </a:p>
          <a:p>
            <a:pPr marL="1028700" lvl="1" indent="-342900">
              <a:lnSpc>
                <a:spcPct val="107000"/>
              </a:lnSpc>
              <a:spcBef>
                <a:spcPts val="0"/>
              </a:spcBef>
              <a:buFont typeface="Symbol" panose="05050102010706020507" pitchFamily="18" charset="2"/>
              <a:buChar char=""/>
            </a:pPr>
            <a:r>
              <a:rPr lang="en-US" sz="1600" dirty="0">
                <a:effectLst/>
                <a:ea typeface="MS Mincho" panose="02020609040205080304" pitchFamily="49" charset="-128"/>
                <a:cs typeface="Times New Roman" panose="02020603050405020304" pitchFamily="18" charset="0"/>
              </a:rPr>
              <a:t>Rear Driver (experimenter) Brake torque, Steering torque, Steering Angle, Throttle Percentage</a:t>
            </a:r>
          </a:p>
          <a:p>
            <a:pPr marL="1028700" lvl="1" indent="-342900">
              <a:lnSpc>
                <a:spcPct val="107000"/>
              </a:lnSpc>
              <a:spcBef>
                <a:spcPts val="0"/>
              </a:spcBef>
              <a:buFont typeface="Symbol" panose="05050102010706020507" pitchFamily="18" charset="2"/>
              <a:buChar char=""/>
            </a:pPr>
            <a:r>
              <a:rPr lang="en-US" sz="1600" dirty="0">
                <a:effectLst/>
                <a:ea typeface="MS Mincho" panose="02020609040205080304" pitchFamily="49" charset="-128"/>
                <a:cs typeface="Times New Roman" panose="02020603050405020304" pitchFamily="18" charset="0"/>
              </a:rPr>
              <a:t>Front Driver (participant) Brake torque, Steering torque, Steering Angle, Throttle Percentage</a:t>
            </a:r>
          </a:p>
          <a:p>
            <a:pPr marL="1028700" lvl="1" indent="-342900">
              <a:lnSpc>
                <a:spcPct val="107000"/>
              </a:lnSpc>
              <a:spcBef>
                <a:spcPts val="0"/>
              </a:spcBef>
              <a:spcAft>
                <a:spcPts val="800"/>
              </a:spcAft>
              <a:buFont typeface="Symbol" panose="05050102010706020507" pitchFamily="18" charset="2"/>
              <a:buChar char=""/>
            </a:pPr>
            <a:r>
              <a:rPr lang="en-US" sz="1600" dirty="0">
                <a:effectLst/>
                <a:ea typeface="MS Mincho" panose="02020609040205080304" pitchFamily="49" charset="-128"/>
                <a:cs typeface="Times New Roman" panose="02020603050405020304" pitchFamily="18" charset="0"/>
              </a:rPr>
              <a:t>Intervention Flag – when the automated system was cancelled with a button or brake</a:t>
            </a:r>
          </a:p>
          <a:p>
            <a:pPr marL="342900" marR="0" lvl="0" indent="-342900">
              <a:lnSpc>
                <a:spcPct val="107000"/>
              </a:lnSpc>
              <a:spcBef>
                <a:spcPts val="0"/>
              </a:spcBef>
              <a:spcAft>
                <a:spcPts val="800"/>
              </a:spcAft>
              <a:buFont typeface="Symbol" panose="05050102010706020507" pitchFamily="18" charset="2"/>
              <a:buChar char=""/>
            </a:pPr>
            <a:r>
              <a:rPr lang="en-US" sz="1800" dirty="0">
                <a:ea typeface="MS Mincho" panose="02020609040205080304" pitchFamily="49" charset="-128"/>
                <a:cs typeface="Times New Roman" panose="02020603050405020304" pitchFamily="18" charset="0"/>
              </a:rPr>
              <a:t>Behavioral Variables</a:t>
            </a:r>
          </a:p>
          <a:p>
            <a:pPr marL="1028700" lvl="1" indent="-342900">
              <a:lnSpc>
                <a:spcPct val="107000"/>
              </a:lnSpc>
              <a:spcBef>
                <a:spcPts val="0"/>
              </a:spcBef>
              <a:spcAft>
                <a:spcPts val="800"/>
              </a:spcAft>
              <a:buFont typeface="Symbol" panose="05050102010706020507" pitchFamily="18" charset="2"/>
              <a:buChar char=""/>
            </a:pPr>
            <a:r>
              <a:rPr lang="en-US" sz="1600" dirty="0">
                <a:ea typeface="MS Mincho" panose="02020609040205080304" pitchFamily="49" charset="-128"/>
                <a:cs typeface="Times New Roman" panose="02020603050405020304" pitchFamily="18" charset="0"/>
              </a:rPr>
              <a:t>Eye Glance Location - </a:t>
            </a:r>
            <a:r>
              <a:rPr lang="en-US" sz="1600" dirty="0">
                <a:effectLst/>
                <a:ea typeface="Times New Roman" panose="02020603050405020304" pitchFamily="18" charset="0"/>
              </a:rPr>
              <a:t>categorized for the glance direction before and after the event using the origin method (ISO 2022)</a:t>
            </a:r>
          </a:p>
          <a:p>
            <a:pPr marL="1028700" lvl="1" indent="-342900">
              <a:lnSpc>
                <a:spcPct val="107000"/>
              </a:lnSpc>
              <a:spcBef>
                <a:spcPts val="0"/>
              </a:spcBef>
              <a:spcAft>
                <a:spcPts val="800"/>
              </a:spcAft>
              <a:buFont typeface="Symbol" panose="05050102010706020507" pitchFamily="18" charset="2"/>
              <a:buChar char=""/>
            </a:pPr>
            <a:r>
              <a:rPr lang="en-US" sz="1600" dirty="0">
                <a:ea typeface="MS Mincho" panose="02020609040205080304" pitchFamily="49" charset="-128"/>
                <a:cs typeface="Times New Roman" panose="02020603050405020304" pitchFamily="18" charset="0"/>
              </a:rPr>
              <a:t>Hand position – On wheel or off wheel</a:t>
            </a:r>
          </a:p>
          <a:p>
            <a:pPr marL="1028700" lvl="1" indent="-342900">
              <a:lnSpc>
                <a:spcPct val="107000"/>
              </a:lnSpc>
              <a:spcBef>
                <a:spcPts val="0"/>
              </a:spcBef>
              <a:spcAft>
                <a:spcPts val="800"/>
              </a:spcAft>
              <a:buFont typeface="Symbol" panose="05050102010706020507" pitchFamily="18" charset="2"/>
              <a:buChar char=""/>
            </a:pPr>
            <a:r>
              <a:rPr lang="en-US" sz="1600" dirty="0">
                <a:effectLst/>
                <a:ea typeface="MS Mincho" panose="02020609040205080304" pitchFamily="49" charset="-128"/>
                <a:cs typeface="Times New Roman" panose="02020603050405020304" pitchFamily="18" charset="0"/>
              </a:rPr>
              <a:t>Foot position – On brake pedal or off brake pedal</a:t>
            </a:r>
          </a:p>
          <a:p>
            <a:endParaRPr lang="en-US" dirty="0"/>
          </a:p>
        </p:txBody>
      </p:sp>
      <p:sp>
        <p:nvSpPr>
          <p:cNvPr id="4" name="Text Placeholder 3">
            <a:extLst>
              <a:ext uri="{FF2B5EF4-FFF2-40B4-BE49-F238E27FC236}">
                <a16:creationId xmlns:a16="http://schemas.microsoft.com/office/drawing/2014/main" id="{AD70B96B-A8A1-D2F6-AD03-0BA8E6A8AB4B}"/>
              </a:ext>
            </a:extLst>
          </p:cNvPr>
          <p:cNvSpPr>
            <a:spLocks noGrp="1"/>
          </p:cNvSpPr>
          <p:nvPr>
            <p:ph type="body" sz="quarter" idx="15"/>
          </p:nvPr>
        </p:nvSpPr>
        <p:spPr/>
        <p:txBody>
          <a:bodyPr/>
          <a:lstStyle/>
          <a:p>
            <a:r>
              <a:rPr lang="en-US" dirty="0"/>
              <a:t>Variables</a:t>
            </a:r>
          </a:p>
        </p:txBody>
      </p:sp>
    </p:spTree>
    <p:extLst>
      <p:ext uri="{BB962C8B-B14F-4D97-AF65-F5344CB8AC3E}">
        <p14:creationId xmlns:p14="http://schemas.microsoft.com/office/powerpoint/2010/main" val="2839843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8601C1-C25A-1159-1655-79BAEC1320A7}"/>
              </a:ext>
            </a:extLst>
          </p:cNvPr>
          <p:cNvSpPr>
            <a:spLocks noGrp="1"/>
          </p:cNvSpPr>
          <p:nvPr>
            <p:ph type="sldNum" sz="quarter" idx="12"/>
          </p:nvPr>
        </p:nvSpPr>
        <p:spPr/>
        <p:txBody>
          <a:bodyPr/>
          <a:lstStyle/>
          <a:p>
            <a:fld id="{E945C9B4-2F1D-A045-96C0-CE876094E856}" type="slidenum">
              <a:rPr lang="en-US" smtClean="0"/>
              <a:t>15</a:t>
            </a:fld>
            <a:endParaRPr lang="en-US"/>
          </a:p>
        </p:txBody>
      </p:sp>
      <p:sp>
        <p:nvSpPr>
          <p:cNvPr id="3" name="Content Placeholder 2">
            <a:extLst>
              <a:ext uri="{FF2B5EF4-FFF2-40B4-BE49-F238E27FC236}">
                <a16:creationId xmlns:a16="http://schemas.microsoft.com/office/drawing/2014/main" id="{270086B0-52D8-58DD-C964-20AA89748E55}"/>
              </a:ext>
            </a:extLst>
          </p:cNvPr>
          <p:cNvSpPr>
            <a:spLocks noGrp="1"/>
          </p:cNvSpPr>
          <p:nvPr>
            <p:ph idx="14"/>
          </p:nvPr>
        </p:nvSpPr>
        <p:spPr/>
        <p:txBody>
          <a:bodyPr/>
          <a:lstStyle/>
          <a:p>
            <a:endParaRPr lang="en-US"/>
          </a:p>
        </p:txBody>
      </p:sp>
      <p:sp>
        <p:nvSpPr>
          <p:cNvPr id="4" name="Text Placeholder 3">
            <a:extLst>
              <a:ext uri="{FF2B5EF4-FFF2-40B4-BE49-F238E27FC236}">
                <a16:creationId xmlns:a16="http://schemas.microsoft.com/office/drawing/2014/main" id="{A4C2BF4B-7C62-50A5-DD0A-539BAF48D879}"/>
              </a:ext>
            </a:extLst>
          </p:cNvPr>
          <p:cNvSpPr>
            <a:spLocks noGrp="1"/>
          </p:cNvSpPr>
          <p:nvPr>
            <p:ph type="body" sz="quarter" idx="15"/>
          </p:nvPr>
        </p:nvSpPr>
        <p:spPr/>
        <p:txBody>
          <a:bodyPr/>
          <a:lstStyle/>
          <a:p>
            <a:r>
              <a:rPr lang="en-US" dirty="0"/>
              <a:t>Data Analysis</a:t>
            </a:r>
          </a:p>
        </p:txBody>
      </p:sp>
    </p:spTree>
    <p:extLst>
      <p:ext uri="{BB962C8B-B14F-4D97-AF65-F5344CB8AC3E}">
        <p14:creationId xmlns:p14="http://schemas.microsoft.com/office/powerpoint/2010/main" val="3525413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1054D5-9261-329A-D6D5-C38435683777}"/>
              </a:ext>
            </a:extLst>
          </p:cNvPr>
          <p:cNvSpPr>
            <a:spLocks noGrp="1"/>
          </p:cNvSpPr>
          <p:nvPr>
            <p:ph type="sldNum" sz="quarter" idx="12"/>
          </p:nvPr>
        </p:nvSpPr>
        <p:spPr/>
        <p:txBody>
          <a:bodyPr/>
          <a:lstStyle/>
          <a:p>
            <a:fld id="{E945C9B4-2F1D-A045-96C0-CE876094E856}" type="slidenum">
              <a:rPr lang="en-US" smtClean="0"/>
              <a:t>16</a:t>
            </a:fld>
            <a:endParaRPr lang="en-US"/>
          </a:p>
        </p:txBody>
      </p:sp>
      <p:sp>
        <p:nvSpPr>
          <p:cNvPr id="3" name="Content Placeholder 2">
            <a:extLst>
              <a:ext uri="{FF2B5EF4-FFF2-40B4-BE49-F238E27FC236}">
                <a16:creationId xmlns:a16="http://schemas.microsoft.com/office/drawing/2014/main" id="{18C62804-BDCB-50D1-0E5E-7334C3B4BFAC}"/>
              </a:ext>
            </a:extLst>
          </p:cNvPr>
          <p:cNvSpPr>
            <a:spLocks noGrp="1"/>
          </p:cNvSpPr>
          <p:nvPr>
            <p:ph idx="14"/>
          </p:nvPr>
        </p:nvSpPr>
        <p:spPr/>
        <p:txBody>
          <a:bodyPr/>
          <a:lstStyle/>
          <a:p>
            <a:r>
              <a:rPr lang="en-US" dirty="0"/>
              <a:t>Students download the metadata and preform their planned data analyses</a:t>
            </a:r>
          </a:p>
        </p:txBody>
      </p:sp>
      <p:sp>
        <p:nvSpPr>
          <p:cNvPr id="4" name="Text Placeholder 3">
            <a:extLst>
              <a:ext uri="{FF2B5EF4-FFF2-40B4-BE49-F238E27FC236}">
                <a16:creationId xmlns:a16="http://schemas.microsoft.com/office/drawing/2014/main" id="{E06267EA-85C0-BD99-E73D-068CFA3C70DB}"/>
              </a:ext>
            </a:extLst>
          </p:cNvPr>
          <p:cNvSpPr>
            <a:spLocks noGrp="1"/>
          </p:cNvSpPr>
          <p:nvPr>
            <p:ph type="body" sz="quarter" idx="15"/>
          </p:nvPr>
        </p:nvSpPr>
        <p:spPr/>
        <p:txBody>
          <a:bodyPr/>
          <a:lstStyle/>
          <a:p>
            <a:r>
              <a:rPr lang="en-US" dirty="0"/>
              <a:t>Optional Learning Activity</a:t>
            </a:r>
          </a:p>
        </p:txBody>
      </p:sp>
    </p:spTree>
    <p:extLst>
      <p:ext uri="{BB962C8B-B14F-4D97-AF65-F5344CB8AC3E}">
        <p14:creationId xmlns:p14="http://schemas.microsoft.com/office/powerpoint/2010/main" val="308774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12673-F4C8-5110-5AD7-CEAC1347533A}"/>
              </a:ext>
            </a:extLst>
          </p:cNvPr>
          <p:cNvSpPr>
            <a:spLocks noGrp="1"/>
          </p:cNvSpPr>
          <p:nvPr>
            <p:ph type="sldNum" sz="quarter" idx="12"/>
          </p:nvPr>
        </p:nvSpPr>
        <p:spPr/>
        <p:txBody>
          <a:bodyPr/>
          <a:lstStyle/>
          <a:p>
            <a:fld id="{E945C9B4-2F1D-A045-96C0-CE876094E856}" type="slidenum">
              <a:rPr lang="en-US" smtClean="0"/>
              <a:pPr/>
              <a:t>17</a:t>
            </a:fld>
            <a:endParaRPr lang="en-US"/>
          </a:p>
        </p:txBody>
      </p:sp>
      <p:sp>
        <p:nvSpPr>
          <p:cNvPr id="4" name="Text Placeholder 3">
            <a:extLst>
              <a:ext uri="{FF2B5EF4-FFF2-40B4-BE49-F238E27FC236}">
                <a16:creationId xmlns:a16="http://schemas.microsoft.com/office/drawing/2014/main" id="{277DF015-CE22-25E3-250D-755FC2607AEF}"/>
              </a:ext>
            </a:extLst>
          </p:cNvPr>
          <p:cNvSpPr>
            <a:spLocks noGrp="1"/>
          </p:cNvSpPr>
          <p:nvPr>
            <p:ph type="body" sz="quarter" idx="13"/>
          </p:nvPr>
        </p:nvSpPr>
        <p:spPr/>
        <p:txBody>
          <a:bodyPr/>
          <a:lstStyle/>
          <a:p>
            <a:r>
              <a:rPr lang="en-US" dirty="0"/>
              <a:t>Results</a:t>
            </a:r>
          </a:p>
        </p:txBody>
      </p:sp>
    </p:spTree>
    <p:extLst>
      <p:ext uri="{BB962C8B-B14F-4D97-AF65-F5344CB8AC3E}">
        <p14:creationId xmlns:p14="http://schemas.microsoft.com/office/powerpoint/2010/main" val="648711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7576AC-52DD-4374-96F4-8EBC5EFA41E9}"/>
              </a:ext>
            </a:extLst>
          </p:cNvPr>
          <p:cNvSpPr>
            <a:spLocks noGrp="1"/>
          </p:cNvSpPr>
          <p:nvPr>
            <p:ph type="sldNum" sz="quarter" idx="12"/>
          </p:nvPr>
        </p:nvSpPr>
        <p:spPr/>
        <p:txBody>
          <a:bodyPr/>
          <a:lstStyle/>
          <a:p>
            <a:fld id="{E945C9B4-2F1D-A045-96C0-CE876094E856}" type="slidenum">
              <a:rPr lang="en-US" smtClean="0"/>
              <a:t>18</a:t>
            </a:fld>
            <a:endParaRPr lang="en-US"/>
          </a:p>
        </p:txBody>
      </p:sp>
      <p:sp>
        <p:nvSpPr>
          <p:cNvPr id="5" name="Content Placeholder 4">
            <a:extLst>
              <a:ext uri="{FF2B5EF4-FFF2-40B4-BE49-F238E27FC236}">
                <a16:creationId xmlns:a16="http://schemas.microsoft.com/office/drawing/2014/main" id="{766A7731-A01E-5DC9-8E8E-420FE820DA92}"/>
              </a:ext>
            </a:extLst>
          </p:cNvPr>
          <p:cNvSpPr>
            <a:spLocks noGrp="1"/>
          </p:cNvSpPr>
          <p:nvPr>
            <p:ph idx="14"/>
          </p:nvPr>
        </p:nvSpPr>
        <p:spPr/>
        <p:txBody>
          <a:bodyPr>
            <a:normAutofit/>
          </a:bodyPr>
          <a:lstStyle/>
          <a:p>
            <a:pPr marL="342900" indent="-342900">
              <a:buFont typeface="Arial" panose="020B0604020202020204" pitchFamily="34" charset="0"/>
              <a:buChar char="•"/>
            </a:pPr>
            <a:r>
              <a:rPr lang="en-US" sz="3200" dirty="0">
                <a:effectLst/>
                <a:latin typeface="Times New Roman" panose="02020603050405020304" pitchFamily="18" charset="0"/>
                <a:ea typeface="MS Mincho" panose="02020609040205080304" pitchFamily="49" charset="-128"/>
              </a:rPr>
              <a:t>A chi-square test of independence showed that there was no significant association between maneuver type and the number of participants who chose to intervene during the evasive maneuver, </a:t>
            </a:r>
            <a:r>
              <a:rPr lang="en-US" sz="3200" dirty="0">
                <a:effectLst/>
                <a:latin typeface="Symbol" panose="05050102010706020507" pitchFamily="18" charset="2"/>
                <a:ea typeface="Symbol" panose="05050102010706020507" pitchFamily="18" charset="2"/>
                <a:cs typeface="Symbol" panose="05050102010706020507" pitchFamily="18" charset="2"/>
              </a:rPr>
              <a:t>c</a:t>
            </a:r>
            <a:r>
              <a:rPr lang="en-US" sz="3200" baseline="30000" dirty="0">
                <a:effectLst/>
                <a:latin typeface="Times New Roman" panose="02020603050405020304" pitchFamily="18" charset="0"/>
                <a:ea typeface="MS Mincho" panose="02020609040205080304" pitchFamily="49" charset="-128"/>
              </a:rPr>
              <a:t>2 </a:t>
            </a:r>
            <a:r>
              <a:rPr lang="en-US" sz="3200" dirty="0">
                <a:effectLst/>
                <a:latin typeface="Times New Roman" panose="02020603050405020304" pitchFamily="18" charset="0"/>
                <a:ea typeface="MS Mincho" panose="02020609040205080304" pitchFamily="49" charset="-128"/>
              </a:rPr>
              <a:t>(1, </a:t>
            </a:r>
            <a:r>
              <a:rPr lang="en-US" sz="3200" i="1" dirty="0">
                <a:effectLst/>
                <a:latin typeface="Times New Roman" panose="02020603050405020304" pitchFamily="18" charset="0"/>
                <a:ea typeface="MS Mincho" panose="02020609040205080304" pitchFamily="49" charset="-128"/>
              </a:rPr>
              <a:t>N </a:t>
            </a:r>
            <a:r>
              <a:rPr lang="en-US" sz="3200" dirty="0">
                <a:effectLst/>
                <a:latin typeface="Times New Roman" panose="02020603050405020304" pitchFamily="18" charset="0"/>
                <a:ea typeface="MS Mincho" panose="02020609040205080304" pitchFamily="49" charset="-128"/>
              </a:rPr>
              <a:t>= 34) = 0.007, </a:t>
            </a:r>
            <a:r>
              <a:rPr lang="en-US" sz="3200" i="1" dirty="0">
                <a:effectLst/>
                <a:latin typeface="Times New Roman" panose="02020603050405020304" pitchFamily="18" charset="0"/>
                <a:ea typeface="MS Mincho" panose="02020609040205080304" pitchFamily="49" charset="-128"/>
              </a:rPr>
              <a:t>p </a:t>
            </a:r>
            <a:r>
              <a:rPr lang="en-US" sz="3200" dirty="0">
                <a:effectLst/>
                <a:latin typeface="Times New Roman" panose="02020603050405020304" pitchFamily="18" charset="0"/>
                <a:ea typeface="MS Mincho" panose="02020609040205080304" pitchFamily="49" charset="-128"/>
              </a:rPr>
              <a:t>= 0.93. </a:t>
            </a:r>
          </a:p>
          <a:p>
            <a:pPr marL="342900" indent="-342900">
              <a:buFont typeface="Arial" panose="020B0604020202020204" pitchFamily="34" charset="0"/>
              <a:buChar char="•"/>
            </a:pPr>
            <a:r>
              <a:rPr lang="en-US" sz="3200" dirty="0">
                <a:effectLst/>
                <a:latin typeface="Times New Roman" panose="02020603050405020304" pitchFamily="18" charset="0"/>
                <a:ea typeface="Times New Roman" panose="02020603050405020304" pitchFamily="18" charset="0"/>
              </a:rPr>
              <a:t>Only two participants chose to intervene and deactivate the system during the evasive maneuver, one participant each in the swerve and brake conditions. Both participants used the brakes to cancel, and moved their hands to the steering wheel when they deactivated the system. Both participants did not have their hands on the wheel prior to the event. </a:t>
            </a:r>
          </a:p>
          <a:p>
            <a:endParaRPr lang="en-US" sz="3600" dirty="0"/>
          </a:p>
        </p:txBody>
      </p:sp>
      <p:sp>
        <p:nvSpPr>
          <p:cNvPr id="6" name="Text Placeholder 5">
            <a:extLst>
              <a:ext uri="{FF2B5EF4-FFF2-40B4-BE49-F238E27FC236}">
                <a16:creationId xmlns:a16="http://schemas.microsoft.com/office/drawing/2014/main" id="{B70CDDE4-0641-7F1D-2750-BFF01140FE8A}"/>
              </a:ext>
            </a:extLst>
          </p:cNvPr>
          <p:cNvSpPr>
            <a:spLocks noGrp="1"/>
          </p:cNvSpPr>
          <p:nvPr>
            <p:ph type="body" sz="quarter" idx="15"/>
          </p:nvPr>
        </p:nvSpPr>
        <p:spPr/>
        <p:txBody>
          <a:bodyPr/>
          <a:lstStyle/>
          <a:p>
            <a:r>
              <a:rPr lang="en-US" dirty="0"/>
              <a:t>Interventions</a:t>
            </a:r>
          </a:p>
        </p:txBody>
      </p:sp>
    </p:spTree>
    <p:extLst>
      <p:ext uri="{BB962C8B-B14F-4D97-AF65-F5344CB8AC3E}">
        <p14:creationId xmlns:p14="http://schemas.microsoft.com/office/powerpoint/2010/main" val="4038284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4C854E-C5FA-2484-118C-0DF36A0944FC}"/>
              </a:ext>
            </a:extLst>
          </p:cNvPr>
          <p:cNvSpPr>
            <a:spLocks noGrp="1"/>
          </p:cNvSpPr>
          <p:nvPr>
            <p:ph type="sldNum" sz="quarter" idx="12"/>
          </p:nvPr>
        </p:nvSpPr>
        <p:spPr/>
        <p:txBody>
          <a:bodyPr/>
          <a:lstStyle/>
          <a:p>
            <a:fld id="{E945C9B4-2F1D-A045-96C0-CE876094E856}" type="slidenum">
              <a:rPr lang="en-US" smtClean="0"/>
              <a:t>19</a:t>
            </a:fld>
            <a:endParaRPr lang="en-US"/>
          </a:p>
        </p:txBody>
      </p:sp>
      <p:sp>
        <p:nvSpPr>
          <p:cNvPr id="3" name="Content Placeholder 2">
            <a:extLst>
              <a:ext uri="{FF2B5EF4-FFF2-40B4-BE49-F238E27FC236}">
                <a16:creationId xmlns:a16="http://schemas.microsoft.com/office/drawing/2014/main" id="{389BE8F9-C3D1-7D5D-DF2C-1B5454FF6B15}"/>
              </a:ext>
            </a:extLst>
          </p:cNvPr>
          <p:cNvSpPr>
            <a:spLocks noGrp="1"/>
          </p:cNvSpPr>
          <p:nvPr>
            <p:ph idx="14"/>
          </p:nvPr>
        </p:nvSpPr>
        <p:spPr/>
        <p:txBody>
          <a:bodyPr/>
          <a:lstStyle/>
          <a:p>
            <a:pPr marL="0" marR="0">
              <a:spcBef>
                <a:spcPts val="0"/>
              </a:spcBef>
              <a:spcAft>
                <a:spcPts val="1000"/>
              </a:spcAft>
            </a:pPr>
            <a:r>
              <a:rPr lang="en-US" sz="1800" dirty="0">
                <a:effectLst/>
                <a:latin typeface="Times New Roman" panose="02020603050405020304" pitchFamily="18" charset="0"/>
                <a:ea typeface="MS Mincho" panose="02020609040205080304" pitchFamily="49" charset="-128"/>
              </a:rPr>
              <a:t>A chi-square test of independence showed that there was no significant association between maneuver type and the participants reaching toward the steering wheel, </a:t>
            </a:r>
            <a:r>
              <a:rPr lang="en-US" sz="1800" dirty="0">
                <a:effectLst/>
                <a:latin typeface="Symbol" panose="05050102010706020507" pitchFamily="18" charset="2"/>
                <a:ea typeface="Symbol" panose="05050102010706020507" pitchFamily="18" charset="2"/>
                <a:cs typeface="Symbol" panose="05050102010706020507" pitchFamily="18" charset="2"/>
              </a:rPr>
              <a:t>c</a:t>
            </a:r>
            <a:r>
              <a:rPr lang="en-US" sz="1800" baseline="30000" dirty="0">
                <a:effectLst/>
                <a:latin typeface="Times New Roman" panose="02020603050405020304" pitchFamily="18" charset="0"/>
                <a:ea typeface="MS Mincho" panose="02020609040205080304" pitchFamily="49" charset="-128"/>
              </a:rPr>
              <a:t>2 </a:t>
            </a:r>
            <a:r>
              <a:rPr lang="en-US" sz="1800" dirty="0">
                <a:effectLst/>
                <a:latin typeface="Times New Roman" panose="02020603050405020304" pitchFamily="18" charset="0"/>
                <a:ea typeface="MS Mincho" panose="02020609040205080304" pitchFamily="49" charset="-128"/>
              </a:rPr>
              <a:t>(1, </a:t>
            </a:r>
            <a:r>
              <a:rPr lang="en-US" sz="1800" i="1" dirty="0">
                <a:effectLst/>
                <a:latin typeface="Times New Roman" panose="02020603050405020304" pitchFamily="18" charset="0"/>
                <a:ea typeface="MS Mincho" panose="02020609040205080304" pitchFamily="49" charset="-128"/>
              </a:rPr>
              <a:t>N </a:t>
            </a:r>
            <a:r>
              <a:rPr lang="en-US" sz="1800" dirty="0">
                <a:effectLst/>
                <a:latin typeface="Times New Roman" panose="02020603050405020304" pitchFamily="18" charset="0"/>
                <a:ea typeface="MS Mincho" panose="02020609040205080304" pitchFamily="49" charset="-128"/>
              </a:rPr>
              <a:t>= 34) = 0.37, </a:t>
            </a:r>
            <a:r>
              <a:rPr lang="en-US" sz="1800" i="1" dirty="0">
                <a:effectLst/>
                <a:latin typeface="Times New Roman" panose="02020603050405020304" pitchFamily="18" charset="0"/>
                <a:ea typeface="MS Mincho" panose="02020609040205080304" pitchFamily="49" charset="-128"/>
              </a:rPr>
              <a:t>p </a:t>
            </a:r>
            <a:r>
              <a:rPr lang="en-US" sz="1800" dirty="0">
                <a:effectLst/>
                <a:latin typeface="Times New Roman" panose="02020603050405020304" pitchFamily="18" charset="0"/>
                <a:ea typeface="MS Mincho" panose="02020609040205080304" pitchFamily="49" charset="-128"/>
              </a:rPr>
              <a:t>= 0.55.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sp>
        <p:nvSpPr>
          <p:cNvPr id="4" name="Text Placeholder 3">
            <a:extLst>
              <a:ext uri="{FF2B5EF4-FFF2-40B4-BE49-F238E27FC236}">
                <a16:creationId xmlns:a16="http://schemas.microsoft.com/office/drawing/2014/main" id="{E0C9257E-5917-197F-0B13-60D524985AE4}"/>
              </a:ext>
            </a:extLst>
          </p:cNvPr>
          <p:cNvSpPr>
            <a:spLocks noGrp="1"/>
          </p:cNvSpPr>
          <p:nvPr>
            <p:ph type="body" sz="quarter" idx="15"/>
          </p:nvPr>
        </p:nvSpPr>
        <p:spPr/>
        <p:txBody>
          <a:bodyPr/>
          <a:lstStyle/>
          <a:p>
            <a:r>
              <a:rPr lang="en-US" dirty="0"/>
              <a:t>Reaching for Steering Wheel</a:t>
            </a:r>
          </a:p>
        </p:txBody>
      </p:sp>
      <p:pic>
        <p:nvPicPr>
          <p:cNvPr id="5" name="Picture 4" descr="Bar charts of the number of participants reaching for the steering wheel by maneuver condition. In the Brake condition, 10 participants reached for the wheel and 6 did not. In the Swerve condition, 13 participants reached for the wheel and 5 did not.">
            <a:extLst>
              <a:ext uri="{FF2B5EF4-FFF2-40B4-BE49-F238E27FC236}">
                <a16:creationId xmlns:a16="http://schemas.microsoft.com/office/drawing/2014/main" id="{7CD5A036-C87E-DEE2-2E6F-43A5E4B502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2051" y="1451836"/>
            <a:ext cx="7598583" cy="5041039"/>
          </a:xfrm>
          <a:prstGeom prst="rect">
            <a:avLst/>
          </a:prstGeom>
          <a:noFill/>
          <a:ln>
            <a:noFill/>
          </a:ln>
        </p:spPr>
      </p:pic>
    </p:spTree>
    <p:extLst>
      <p:ext uri="{BB962C8B-B14F-4D97-AF65-F5344CB8AC3E}">
        <p14:creationId xmlns:p14="http://schemas.microsoft.com/office/powerpoint/2010/main" val="2657681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DCF4E1-C813-1E9B-5D6E-4399D8DBD367}"/>
              </a:ext>
            </a:extLst>
          </p:cNvPr>
          <p:cNvSpPr>
            <a:spLocks noGrp="1"/>
          </p:cNvSpPr>
          <p:nvPr>
            <p:ph type="sldNum" sz="quarter" idx="12"/>
          </p:nvPr>
        </p:nvSpPr>
        <p:spPr/>
        <p:txBody>
          <a:bodyPr/>
          <a:lstStyle/>
          <a:p>
            <a:fld id="{E945C9B4-2F1D-A045-96C0-CE876094E856}" type="slidenum">
              <a:rPr lang="en-US" smtClean="0"/>
              <a:t>2</a:t>
            </a:fld>
            <a:endParaRPr lang="en-US"/>
          </a:p>
        </p:txBody>
      </p:sp>
      <p:sp>
        <p:nvSpPr>
          <p:cNvPr id="4" name="Text Placeholder 3">
            <a:extLst>
              <a:ext uri="{FF2B5EF4-FFF2-40B4-BE49-F238E27FC236}">
                <a16:creationId xmlns:a16="http://schemas.microsoft.com/office/drawing/2014/main" id="{5441C72D-C745-08BA-80A2-927A8620B16C}"/>
              </a:ext>
            </a:extLst>
          </p:cNvPr>
          <p:cNvSpPr>
            <a:spLocks noGrp="1"/>
          </p:cNvSpPr>
          <p:nvPr>
            <p:ph type="body" sz="quarter" idx="15"/>
          </p:nvPr>
        </p:nvSpPr>
        <p:spPr/>
        <p:txBody>
          <a:bodyPr/>
          <a:lstStyle/>
          <a:p>
            <a:r>
              <a:rPr lang="en-US" dirty="0"/>
              <a:t>Introduction </a:t>
            </a:r>
          </a:p>
        </p:txBody>
      </p:sp>
      <p:pic>
        <p:nvPicPr>
          <p:cNvPr id="7" name="Picture 2" descr="https://newsroom.intel.com/wp-content/uploads/sites/11/2018/04/levels-of-automated-driving-infographic.jpg">
            <a:extLst>
              <a:ext uri="{FF2B5EF4-FFF2-40B4-BE49-F238E27FC236}">
                <a16:creationId xmlns:a16="http://schemas.microsoft.com/office/drawing/2014/main" id="{2AC0563E-4B22-7F97-1D99-331A2C6184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4" t="32765" r="-2175" b="-6596"/>
          <a:stretch/>
        </p:blipFill>
        <p:spPr bwMode="auto">
          <a:xfrm>
            <a:off x="3224463" y="541916"/>
            <a:ext cx="8735460" cy="50771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EDC231-E4AD-DC1B-E15F-A6DC0B3DC28D}"/>
              </a:ext>
            </a:extLst>
          </p:cNvPr>
          <p:cNvSpPr txBox="1"/>
          <p:nvPr/>
        </p:nvSpPr>
        <p:spPr>
          <a:xfrm>
            <a:off x="6096000" y="5065294"/>
            <a:ext cx="6400800" cy="276999"/>
          </a:xfrm>
          <a:prstGeom prst="rect">
            <a:avLst/>
          </a:prstGeom>
          <a:noFill/>
        </p:spPr>
        <p:txBody>
          <a:bodyPr wrap="square" rtlCol="0">
            <a:spAutoFit/>
          </a:bodyPr>
          <a:lstStyle/>
          <a:p>
            <a:r>
              <a:rPr lang="en-US" sz="1200" dirty="0"/>
              <a:t>Source: https://newsroom.intel.com/news/autonomous-driving-hands-wheel-no-wheel-all/</a:t>
            </a:r>
          </a:p>
        </p:txBody>
      </p:sp>
      <p:sp>
        <p:nvSpPr>
          <p:cNvPr id="6" name="TextBox 5">
            <a:extLst>
              <a:ext uri="{FF2B5EF4-FFF2-40B4-BE49-F238E27FC236}">
                <a16:creationId xmlns:a16="http://schemas.microsoft.com/office/drawing/2014/main" id="{B634818F-899B-3212-0F18-CE377084315D}"/>
              </a:ext>
            </a:extLst>
          </p:cNvPr>
          <p:cNvSpPr txBox="1"/>
          <p:nvPr/>
        </p:nvSpPr>
        <p:spPr>
          <a:xfrm>
            <a:off x="240632" y="866274"/>
            <a:ext cx="2983831" cy="3970318"/>
          </a:xfrm>
          <a:prstGeom prst="rect">
            <a:avLst/>
          </a:prstGeom>
          <a:noFill/>
          <a:ln>
            <a:solidFill>
              <a:schemeClr val="bg1"/>
            </a:solidFill>
          </a:ln>
        </p:spPr>
        <p:txBody>
          <a:bodyPr wrap="square" rtlCol="0">
            <a:spAutoFit/>
          </a:bodyPr>
          <a:lstStyle/>
          <a:p>
            <a:pPr marL="285750" indent="-285750">
              <a:buFont typeface="Arial" panose="020B0604020202020204" pitchFamily="34" charset="0"/>
              <a:buChar char="•"/>
            </a:pPr>
            <a:r>
              <a:rPr lang="en-US" sz="1800" dirty="0">
                <a:effectLst/>
                <a:latin typeface="Times New Roman" panose="02020603050405020304" pitchFamily="18" charset="0"/>
                <a:ea typeface="MS Mincho" panose="02020609040205080304" pitchFamily="49" charset="-128"/>
              </a:rPr>
              <a:t>The Society of Automotive Engineers (SAE) defines the roles of an automated driving system and its human supervisor during the driving task for each level of automation</a:t>
            </a:r>
          </a:p>
          <a:p>
            <a:pPr marL="285750" indent="-285750">
              <a:buFont typeface="Arial" panose="020B0604020202020204" pitchFamily="34" charset="0"/>
              <a:buChar char="•"/>
            </a:pPr>
            <a:r>
              <a:rPr lang="en-US" dirty="0">
                <a:latin typeface="Times New Roman" panose="02020603050405020304" pitchFamily="18" charset="0"/>
                <a:ea typeface="MS Mincho" panose="02020609040205080304" pitchFamily="49" charset="-128"/>
              </a:rPr>
              <a:t>Level 2 </a:t>
            </a:r>
            <a:r>
              <a:rPr lang="en-US" sz="1800" dirty="0">
                <a:effectLst/>
                <a:latin typeface="Times New Roman" panose="02020603050405020304" pitchFamily="18" charset="0"/>
                <a:ea typeface="MS Mincho" panose="02020609040205080304" pitchFamily="49" charset="-128"/>
              </a:rPr>
              <a:t>supports the driver</a:t>
            </a:r>
          </a:p>
          <a:p>
            <a:pPr marL="285750" indent="-285750">
              <a:buFont typeface="Arial" panose="020B0604020202020204" pitchFamily="34" charset="0"/>
              <a:buChar char="•"/>
            </a:pPr>
            <a:r>
              <a:rPr lang="en-US" dirty="0">
                <a:latin typeface="Times New Roman" panose="02020603050405020304" pitchFamily="18" charset="0"/>
                <a:ea typeface="MS Mincho" panose="02020609040205080304" pitchFamily="49" charset="-128"/>
              </a:rPr>
              <a:t>Level 3 provides longitudinal and lateral control AND doesn’t require the driver to monitor the environment or system</a:t>
            </a:r>
            <a:r>
              <a:rPr lang="en-US" sz="1800" dirty="0">
                <a:effectLst/>
                <a:latin typeface="Times New Roman" panose="02020603050405020304" pitchFamily="18" charset="0"/>
                <a:ea typeface="MS Mincho" panose="02020609040205080304" pitchFamily="49" charset="-128"/>
              </a:rPr>
              <a:t> </a:t>
            </a:r>
            <a:endParaRPr lang="en-US" dirty="0"/>
          </a:p>
        </p:txBody>
      </p:sp>
    </p:spTree>
    <p:extLst>
      <p:ext uri="{BB962C8B-B14F-4D97-AF65-F5344CB8AC3E}">
        <p14:creationId xmlns:p14="http://schemas.microsoft.com/office/powerpoint/2010/main" val="2906953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4C854E-C5FA-2484-118C-0DF36A0944FC}"/>
              </a:ext>
            </a:extLst>
          </p:cNvPr>
          <p:cNvSpPr>
            <a:spLocks noGrp="1"/>
          </p:cNvSpPr>
          <p:nvPr>
            <p:ph type="sldNum" sz="quarter" idx="12"/>
          </p:nvPr>
        </p:nvSpPr>
        <p:spPr/>
        <p:txBody>
          <a:bodyPr/>
          <a:lstStyle/>
          <a:p>
            <a:fld id="{E945C9B4-2F1D-A045-96C0-CE876094E856}" type="slidenum">
              <a:rPr lang="en-US" smtClean="0"/>
              <a:t>20</a:t>
            </a:fld>
            <a:endParaRPr lang="en-US"/>
          </a:p>
        </p:txBody>
      </p:sp>
      <p:sp>
        <p:nvSpPr>
          <p:cNvPr id="3" name="Content Placeholder 2">
            <a:extLst>
              <a:ext uri="{FF2B5EF4-FFF2-40B4-BE49-F238E27FC236}">
                <a16:creationId xmlns:a16="http://schemas.microsoft.com/office/drawing/2014/main" id="{389BE8F9-C3D1-7D5D-DF2C-1B5454FF6B15}"/>
              </a:ext>
            </a:extLst>
          </p:cNvPr>
          <p:cNvSpPr>
            <a:spLocks noGrp="1"/>
          </p:cNvSpPr>
          <p:nvPr>
            <p:ph idx="14"/>
          </p:nvPr>
        </p:nvSpPr>
        <p:spPr/>
        <p:txBody>
          <a:bodyPr/>
          <a:lstStyle/>
          <a:p>
            <a:pPr marL="0" marR="0">
              <a:spcBef>
                <a:spcPts val="0"/>
              </a:spcBef>
              <a:spcAft>
                <a:spcPts val="1000"/>
              </a:spcAft>
            </a:pPr>
            <a:r>
              <a:rPr lang="en-US" sz="1800" dirty="0">
                <a:effectLst/>
                <a:latin typeface="Times New Roman" panose="02020603050405020304" pitchFamily="18" charset="0"/>
                <a:ea typeface="MS Mincho" panose="02020609040205080304" pitchFamily="49" charset="-128"/>
              </a:rPr>
              <a:t>A chi-square test of independence showed that there was no significant association between maneuver type and the participants reaching their foot toward the brake pedal </a:t>
            </a:r>
            <a:r>
              <a:rPr lang="en-US" sz="1800" dirty="0">
                <a:effectLst/>
                <a:latin typeface="Symbol" panose="05050102010706020507" pitchFamily="18" charset="2"/>
                <a:ea typeface="Symbol" panose="05050102010706020507" pitchFamily="18" charset="2"/>
                <a:cs typeface="Symbol" panose="05050102010706020507" pitchFamily="18" charset="2"/>
              </a:rPr>
              <a:t>c</a:t>
            </a:r>
            <a:r>
              <a:rPr lang="en-US" sz="1800" baseline="30000" dirty="0">
                <a:effectLst/>
                <a:latin typeface="Times New Roman" panose="02020603050405020304" pitchFamily="18" charset="0"/>
                <a:ea typeface="MS Mincho" panose="02020609040205080304" pitchFamily="49" charset="-128"/>
              </a:rPr>
              <a:t>2 </a:t>
            </a:r>
            <a:r>
              <a:rPr lang="en-US" sz="1800" dirty="0">
                <a:effectLst/>
                <a:latin typeface="Times New Roman" panose="02020603050405020304" pitchFamily="18" charset="0"/>
                <a:ea typeface="MS Mincho" panose="02020609040205080304" pitchFamily="49" charset="-128"/>
              </a:rPr>
              <a:t>(1, </a:t>
            </a:r>
            <a:r>
              <a:rPr lang="en-US" sz="1800" i="1" dirty="0">
                <a:effectLst/>
                <a:latin typeface="Times New Roman" panose="02020603050405020304" pitchFamily="18" charset="0"/>
                <a:ea typeface="MS Mincho" panose="02020609040205080304" pitchFamily="49" charset="-128"/>
              </a:rPr>
              <a:t>N </a:t>
            </a:r>
            <a:r>
              <a:rPr lang="en-US" sz="1800" dirty="0">
                <a:effectLst/>
                <a:latin typeface="Times New Roman" panose="02020603050405020304" pitchFamily="18" charset="0"/>
                <a:ea typeface="MS Mincho" panose="02020609040205080304" pitchFamily="49" charset="-128"/>
              </a:rPr>
              <a:t>= 34) = 0.43, </a:t>
            </a:r>
            <a:r>
              <a:rPr lang="en-US" sz="1800" i="1" dirty="0">
                <a:effectLst/>
                <a:latin typeface="Times New Roman" panose="02020603050405020304" pitchFamily="18" charset="0"/>
                <a:ea typeface="MS Mincho" panose="02020609040205080304" pitchFamily="49" charset="-128"/>
              </a:rPr>
              <a:t>p </a:t>
            </a:r>
            <a:r>
              <a:rPr lang="en-US" sz="1800" dirty="0">
                <a:effectLst/>
                <a:latin typeface="Times New Roman" panose="02020603050405020304" pitchFamily="18" charset="0"/>
                <a:ea typeface="MS Mincho" panose="02020609040205080304" pitchFamily="49" charset="-128"/>
              </a:rPr>
              <a:t>= 0.51. </a:t>
            </a:r>
            <a:endParaRPr lang="en-US" dirty="0"/>
          </a:p>
        </p:txBody>
      </p:sp>
      <p:sp>
        <p:nvSpPr>
          <p:cNvPr id="4" name="Text Placeholder 3">
            <a:extLst>
              <a:ext uri="{FF2B5EF4-FFF2-40B4-BE49-F238E27FC236}">
                <a16:creationId xmlns:a16="http://schemas.microsoft.com/office/drawing/2014/main" id="{E0C9257E-5917-197F-0B13-60D524985AE4}"/>
              </a:ext>
            </a:extLst>
          </p:cNvPr>
          <p:cNvSpPr>
            <a:spLocks noGrp="1"/>
          </p:cNvSpPr>
          <p:nvPr>
            <p:ph type="body" sz="quarter" idx="15"/>
          </p:nvPr>
        </p:nvSpPr>
        <p:spPr/>
        <p:txBody>
          <a:bodyPr/>
          <a:lstStyle/>
          <a:p>
            <a:r>
              <a:rPr lang="en-US" dirty="0"/>
              <a:t>Reaching for Brake Pedal</a:t>
            </a:r>
          </a:p>
        </p:txBody>
      </p:sp>
      <p:pic>
        <p:nvPicPr>
          <p:cNvPr id="6" name="Picture 5" descr="Bar chart of the number of participants who reached for the brake by maneuver condition. In the Brake condition, 12 participants reached for the brake and 2 did not. In the Swerve condition, 13 participants reached for the brake and 4 did not.">
            <a:extLst>
              <a:ext uri="{FF2B5EF4-FFF2-40B4-BE49-F238E27FC236}">
                <a16:creationId xmlns:a16="http://schemas.microsoft.com/office/drawing/2014/main" id="{A8D2D285-8C1C-3ED9-6E56-2362D1F800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2545" y="1269029"/>
            <a:ext cx="8129183" cy="5406408"/>
          </a:xfrm>
          <a:prstGeom prst="rect">
            <a:avLst/>
          </a:prstGeom>
          <a:noFill/>
          <a:ln>
            <a:noFill/>
          </a:ln>
        </p:spPr>
      </p:pic>
    </p:spTree>
    <p:extLst>
      <p:ext uri="{BB962C8B-B14F-4D97-AF65-F5344CB8AC3E}">
        <p14:creationId xmlns:p14="http://schemas.microsoft.com/office/powerpoint/2010/main" val="1145294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low confidence">
            <a:extLst>
              <a:ext uri="{FF2B5EF4-FFF2-40B4-BE49-F238E27FC236}">
                <a16:creationId xmlns:a16="http://schemas.microsoft.com/office/drawing/2014/main" id="{2BA1628C-2271-B132-1A80-47C81DC74033}"/>
              </a:ext>
            </a:extLst>
          </p:cNvPr>
          <p:cNvPicPr>
            <a:picLocks noGrp="1" noChangeAspect="1"/>
          </p:cNvPicPr>
          <p:nvPr>
            <p:ph idx="14"/>
          </p:nvPr>
        </p:nvPicPr>
        <p:blipFill rotWithShape="1">
          <a:blip r:embed="rId2">
            <a:extLst>
              <a:ext uri="{28A0092B-C50C-407E-A947-70E740481C1C}">
                <a14:useLocalDpi xmlns:a14="http://schemas.microsoft.com/office/drawing/2010/main" val="0"/>
              </a:ext>
            </a:extLst>
          </a:blip>
          <a:srcRect b="50000"/>
          <a:stretch/>
        </p:blipFill>
        <p:spPr bwMode="auto">
          <a:xfrm>
            <a:off x="849818" y="781604"/>
            <a:ext cx="10492363" cy="5640073"/>
          </a:xfrm>
          <a:prstGeom prst="rect">
            <a:avLst/>
          </a:prstGeom>
          <a:noFill/>
          <a:ln>
            <a:noFill/>
          </a:ln>
        </p:spPr>
      </p:pic>
      <p:sp>
        <p:nvSpPr>
          <p:cNvPr id="2" name="Slide Number Placeholder 1">
            <a:extLst>
              <a:ext uri="{FF2B5EF4-FFF2-40B4-BE49-F238E27FC236}">
                <a16:creationId xmlns:a16="http://schemas.microsoft.com/office/drawing/2014/main" id="{4C69243F-86E0-C975-78D9-27D06D5F8047}"/>
              </a:ext>
            </a:extLst>
          </p:cNvPr>
          <p:cNvSpPr>
            <a:spLocks noGrp="1"/>
          </p:cNvSpPr>
          <p:nvPr>
            <p:ph type="sldNum" sz="quarter" idx="12"/>
          </p:nvPr>
        </p:nvSpPr>
        <p:spPr/>
        <p:txBody>
          <a:bodyPr/>
          <a:lstStyle/>
          <a:p>
            <a:fld id="{E945C9B4-2F1D-A045-96C0-CE876094E856}" type="slidenum">
              <a:rPr lang="en-US" smtClean="0"/>
              <a:t>21</a:t>
            </a:fld>
            <a:endParaRPr lang="en-US"/>
          </a:p>
        </p:txBody>
      </p:sp>
      <p:sp>
        <p:nvSpPr>
          <p:cNvPr id="4" name="Text Placeholder 3">
            <a:extLst>
              <a:ext uri="{FF2B5EF4-FFF2-40B4-BE49-F238E27FC236}">
                <a16:creationId xmlns:a16="http://schemas.microsoft.com/office/drawing/2014/main" id="{2A8FA036-7E36-46E2-1DBC-2F19EE86C6D9}"/>
              </a:ext>
            </a:extLst>
          </p:cNvPr>
          <p:cNvSpPr>
            <a:spLocks noGrp="1"/>
          </p:cNvSpPr>
          <p:nvPr>
            <p:ph type="body" sz="quarter" idx="15"/>
          </p:nvPr>
        </p:nvSpPr>
        <p:spPr/>
        <p:txBody>
          <a:bodyPr/>
          <a:lstStyle/>
          <a:p>
            <a:r>
              <a:rPr lang="en-US" dirty="0"/>
              <a:t>Intervention Capability – Brake Maneuver</a:t>
            </a:r>
          </a:p>
        </p:txBody>
      </p:sp>
    </p:spTree>
    <p:extLst>
      <p:ext uri="{BB962C8B-B14F-4D97-AF65-F5344CB8AC3E}">
        <p14:creationId xmlns:p14="http://schemas.microsoft.com/office/powerpoint/2010/main" val="4243968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low confidence">
            <a:extLst>
              <a:ext uri="{FF2B5EF4-FFF2-40B4-BE49-F238E27FC236}">
                <a16:creationId xmlns:a16="http://schemas.microsoft.com/office/drawing/2014/main" id="{2BA1628C-2271-B132-1A80-47C81DC74033}"/>
              </a:ext>
            </a:extLst>
          </p:cNvPr>
          <p:cNvPicPr>
            <a:picLocks noGrp="1" noChangeAspect="1"/>
          </p:cNvPicPr>
          <p:nvPr>
            <p:ph idx="14"/>
          </p:nvPr>
        </p:nvPicPr>
        <p:blipFill rotWithShape="1">
          <a:blip r:embed="rId2">
            <a:extLst>
              <a:ext uri="{28A0092B-C50C-407E-A947-70E740481C1C}">
                <a14:useLocalDpi xmlns:a14="http://schemas.microsoft.com/office/drawing/2010/main" val="0"/>
              </a:ext>
            </a:extLst>
          </a:blip>
          <a:srcRect t="50631" b="-1989"/>
          <a:stretch/>
        </p:blipFill>
        <p:spPr bwMode="auto">
          <a:xfrm>
            <a:off x="849818" y="659585"/>
            <a:ext cx="10492363" cy="5793336"/>
          </a:xfrm>
          <a:prstGeom prst="rect">
            <a:avLst/>
          </a:prstGeom>
          <a:noFill/>
          <a:ln>
            <a:noFill/>
          </a:ln>
        </p:spPr>
      </p:pic>
      <p:sp>
        <p:nvSpPr>
          <p:cNvPr id="2" name="Slide Number Placeholder 1">
            <a:extLst>
              <a:ext uri="{FF2B5EF4-FFF2-40B4-BE49-F238E27FC236}">
                <a16:creationId xmlns:a16="http://schemas.microsoft.com/office/drawing/2014/main" id="{4C69243F-86E0-C975-78D9-27D06D5F8047}"/>
              </a:ext>
            </a:extLst>
          </p:cNvPr>
          <p:cNvSpPr>
            <a:spLocks noGrp="1"/>
          </p:cNvSpPr>
          <p:nvPr>
            <p:ph type="sldNum" sz="quarter" idx="12"/>
          </p:nvPr>
        </p:nvSpPr>
        <p:spPr/>
        <p:txBody>
          <a:bodyPr/>
          <a:lstStyle/>
          <a:p>
            <a:fld id="{E945C9B4-2F1D-A045-96C0-CE876094E856}" type="slidenum">
              <a:rPr lang="en-US" smtClean="0"/>
              <a:t>22</a:t>
            </a:fld>
            <a:endParaRPr lang="en-US"/>
          </a:p>
        </p:txBody>
      </p:sp>
      <p:sp>
        <p:nvSpPr>
          <p:cNvPr id="4" name="Text Placeholder 3">
            <a:extLst>
              <a:ext uri="{FF2B5EF4-FFF2-40B4-BE49-F238E27FC236}">
                <a16:creationId xmlns:a16="http://schemas.microsoft.com/office/drawing/2014/main" id="{2A8FA036-7E36-46E2-1DBC-2F19EE86C6D9}"/>
              </a:ext>
            </a:extLst>
          </p:cNvPr>
          <p:cNvSpPr>
            <a:spLocks noGrp="1"/>
          </p:cNvSpPr>
          <p:nvPr>
            <p:ph type="body" sz="quarter" idx="15"/>
          </p:nvPr>
        </p:nvSpPr>
        <p:spPr/>
        <p:txBody>
          <a:bodyPr/>
          <a:lstStyle/>
          <a:p>
            <a:r>
              <a:rPr lang="en-US" dirty="0"/>
              <a:t>Intervention Capability – Swerve Maneuver</a:t>
            </a:r>
          </a:p>
        </p:txBody>
      </p:sp>
    </p:spTree>
    <p:extLst>
      <p:ext uri="{BB962C8B-B14F-4D97-AF65-F5344CB8AC3E}">
        <p14:creationId xmlns:p14="http://schemas.microsoft.com/office/powerpoint/2010/main" val="553029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BDB7-0953-C50E-7EC1-F7C1191AFE81}"/>
              </a:ext>
            </a:extLst>
          </p:cNvPr>
          <p:cNvSpPr>
            <a:spLocks noGrp="1"/>
          </p:cNvSpPr>
          <p:nvPr>
            <p:ph type="sldNum" sz="quarter" idx="12"/>
          </p:nvPr>
        </p:nvSpPr>
        <p:spPr/>
        <p:txBody>
          <a:bodyPr/>
          <a:lstStyle/>
          <a:p>
            <a:fld id="{E945C9B4-2F1D-A045-96C0-CE876094E856}" type="slidenum">
              <a:rPr lang="en-US" smtClean="0"/>
              <a:t>23</a:t>
            </a:fld>
            <a:endParaRPr lang="en-US"/>
          </a:p>
        </p:txBody>
      </p:sp>
      <p:sp>
        <p:nvSpPr>
          <p:cNvPr id="9" name="Content Placeholder 8">
            <a:extLst>
              <a:ext uri="{FF2B5EF4-FFF2-40B4-BE49-F238E27FC236}">
                <a16:creationId xmlns:a16="http://schemas.microsoft.com/office/drawing/2014/main" id="{895DE752-930B-25C6-E9A6-7DB40404EEC1}"/>
              </a:ext>
            </a:extLst>
          </p:cNvPr>
          <p:cNvSpPr>
            <a:spLocks noGrp="1"/>
          </p:cNvSpPr>
          <p:nvPr>
            <p:ph idx="18"/>
          </p:nvPr>
        </p:nvSpPr>
        <p:spPr/>
        <p:txBody>
          <a:bodyPr/>
          <a:lstStyle/>
          <a:p>
            <a:endParaRPr lang="en-US"/>
          </a:p>
        </p:txBody>
      </p:sp>
      <p:pic>
        <p:nvPicPr>
          <p:cNvPr id="5" name="Content Placeholder 4" descr="Bar chart of eye-glance duration by location for Brake and Swerve evasive maneuver conditions, with error bars. For the Brake condition, forward glances dominate at 3.5 s over instrument cluster, cell phone, and center stack, which are all approximately 0.5 s or less. In the Swerve condition, forward and right windshield are at about 1.25 s, with instrument cluster, right window/mirror, and cell phone less that 0.5 s.">
            <a:extLst>
              <a:ext uri="{FF2B5EF4-FFF2-40B4-BE49-F238E27FC236}">
                <a16:creationId xmlns:a16="http://schemas.microsoft.com/office/drawing/2014/main" id="{66681C79-9AFE-5159-FA62-B670E50A3DC5}"/>
              </a:ext>
            </a:extLst>
          </p:cNvPr>
          <p:cNvPicPr>
            <a:picLocks noGrp="1" noChangeAspect="1"/>
          </p:cNvPicPr>
          <p:nvPr>
            <p:ph idx="17"/>
          </p:nvPr>
        </p:nvPicPr>
        <p:blipFill>
          <a:blip r:embed="rId2" cstate="print">
            <a:extLst>
              <a:ext uri="{28A0092B-C50C-407E-A947-70E740481C1C}">
                <a14:useLocalDpi xmlns:a14="http://schemas.microsoft.com/office/drawing/2010/main" val="0"/>
              </a:ext>
            </a:extLst>
          </a:blip>
          <a:stretch>
            <a:fillRect/>
          </a:stretch>
        </p:blipFill>
        <p:spPr bwMode="auto">
          <a:xfrm>
            <a:off x="6317317" y="100183"/>
            <a:ext cx="5257800" cy="6657633"/>
          </a:xfrm>
          <a:prstGeom prst="rect">
            <a:avLst/>
          </a:prstGeom>
          <a:noFill/>
          <a:ln>
            <a:noFill/>
          </a:ln>
        </p:spPr>
      </p:pic>
      <p:sp>
        <p:nvSpPr>
          <p:cNvPr id="4" name="Text Placeholder 3">
            <a:extLst>
              <a:ext uri="{FF2B5EF4-FFF2-40B4-BE49-F238E27FC236}">
                <a16:creationId xmlns:a16="http://schemas.microsoft.com/office/drawing/2014/main" id="{012B70D8-7EC1-EC59-F0D2-8A38AAFB8C64}"/>
              </a:ext>
            </a:extLst>
          </p:cNvPr>
          <p:cNvSpPr>
            <a:spLocks noGrp="1"/>
          </p:cNvSpPr>
          <p:nvPr>
            <p:ph type="body" sz="quarter" idx="14"/>
          </p:nvPr>
        </p:nvSpPr>
        <p:spPr/>
        <p:txBody>
          <a:bodyPr/>
          <a:lstStyle/>
          <a:p>
            <a:r>
              <a:rPr lang="en-US" dirty="0"/>
              <a:t>Glance Data</a:t>
            </a:r>
          </a:p>
        </p:txBody>
      </p:sp>
      <p:sp>
        <p:nvSpPr>
          <p:cNvPr id="10" name="TextBox 9">
            <a:extLst>
              <a:ext uri="{FF2B5EF4-FFF2-40B4-BE49-F238E27FC236}">
                <a16:creationId xmlns:a16="http://schemas.microsoft.com/office/drawing/2014/main" id="{0567E2E1-F816-7A12-2E48-48D98D2ED6B0}"/>
              </a:ext>
            </a:extLst>
          </p:cNvPr>
          <p:cNvSpPr txBox="1"/>
          <p:nvPr/>
        </p:nvSpPr>
        <p:spPr>
          <a:xfrm>
            <a:off x="466530" y="970383"/>
            <a:ext cx="4954555"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P</a:t>
            </a:r>
            <a:r>
              <a:rPr lang="en-US" sz="1800" dirty="0">
                <a:effectLst/>
                <a:latin typeface="Times New Roman" panose="02020603050405020304" pitchFamily="18" charset="0"/>
                <a:ea typeface="Times New Roman" panose="02020603050405020304" pitchFamily="18" charset="0"/>
              </a:rPr>
              <a:t>articipants in both evasive maneuver conditions primarily looked toward the obstacle and the lead vehicle. </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This is reflected in the total time spent looking forward in the brake condition (3.6 s; SD = 2.8) and the total time spent looking forward (1.2 s; SD = 1.1) and at the right windshield (1.2 s; SD = 1.4) in the swerving condition.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16741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BDB7-0953-C50E-7EC1-F7C1191AFE81}"/>
              </a:ext>
            </a:extLst>
          </p:cNvPr>
          <p:cNvSpPr>
            <a:spLocks noGrp="1"/>
          </p:cNvSpPr>
          <p:nvPr>
            <p:ph type="sldNum" sz="quarter" idx="12"/>
          </p:nvPr>
        </p:nvSpPr>
        <p:spPr/>
        <p:txBody>
          <a:bodyPr/>
          <a:lstStyle/>
          <a:p>
            <a:fld id="{E945C9B4-2F1D-A045-96C0-CE876094E856}" type="slidenum">
              <a:rPr lang="en-US" smtClean="0"/>
              <a:t>24</a:t>
            </a:fld>
            <a:endParaRPr lang="en-US"/>
          </a:p>
        </p:txBody>
      </p:sp>
      <p:sp>
        <p:nvSpPr>
          <p:cNvPr id="4" name="Text Placeholder 3">
            <a:extLst>
              <a:ext uri="{FF2B5EF4-FFF2-40B4-BE49-F238E27FC236}">
                <a16:creationId xmlns:a16="http://schemas.microsoft.com/office/drawing/2014/main" id="{012B70D8-7EC1-EC59-F0D2-8A38AAFB8C64}"/>
              </a:ext>
            </a:extLst>
          </p:cNvPr>
          <p:cNvSpPr>
            <a:spLocks noGrp="1"/>
          </p:cNvSpPr>
          <p:nvPr>
            <p:ph type="body" sz="quarter" idx="14"/>
          </p:nvPr>
        </p:nvSpPr>
        <p:spPr/>
        <p:txBody>
          <a:bodyPr/>
          <a:lstStyle/>
          <a:p>
            <a:r>
              <a:rPr lang="en-US" dirty="0"/>
              <a:t>Glance Data - continued</a:t>
            </a:r>
          </a:p>
        </p:txBody>
      </p:sp>
      <p:sp>
        <p:nvSpPr>
          <p:cNvPr id="10" name="TextBox 9">
            <a:extLst>
              <a:ext uri="{FF2B5EF4-FFF2-40B4-BE49-F238E27FC236}">
                <a16:creationId xmlns:a16="http://schemas.microsoft.com/office/drawing/2014/main" id="{0567E2E1-F816-7A12-2E48-48D98D2ED6B0}"/>
              </a:ext>
            </a:extLst>
          </p:cNvPr>
          <p:cNvSpPr txBox="1"/>
          <p:nvPr/>
        </p:nvSpPr>
        <p:spPr>
          <a:xfrm>
            <a:off x="466530" y="970383"/>
            <a:ext cx="4954555"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ea typeface="MS Mincho" panose="02020609040205080304" pitchFamily="49" charset="-128"/>
              </a:rPr>
              <a:t>T</a:t>
            </a:r>
            <a:r>
              <a:rPr lang="en-US" sz="1800" dirty="0">
                <a:effectLst/>
                <a:latin typeface="Times New Roman" panose="02020603050405020304" pitchFamily="18" charset="0"/>
                <a:ea typeface="MS Mincho" panose="02020609040205080304" pitchFamily="49" charset="-128"/>
              </a:rPr>
              <a:t>he mean glance duration to the areas of interest before and after the maneuver occurred for each maneuver type. </a:t>
            </a:r>
          </a:p>
          <a:p>
            <a:pPr marL="285750" indent="-285750">
              <a:buFont typeface="Arial" panose="020B0604020202020204" pitchFamily="34" charset="0"/>
              <a:buChar char="•"/>
            </a:pPr>
            <a:r>
              <a:rPr lang="en-US" sz="1800" dirty="0">
                <a:effectLst/>
                <a:latin typeface="Times New Roman" panose="02020603050405020304" pitchFamily="18" charset="0"/>
                <a:ea typeface="MS Mincho" panose="02020609040205080304" pitchFamily="49" charset="-128"/>
              </a:rPr>
              <a:t>Participants in the brake condition had a mean increase of 4.9 seconds spent looking to the forward roadway after the maneuver (6.3 s; SD = 1.1 s) compared to before (1.3 s; SD = 0.7). </a:t>
            </a:r>
          </a:p>
          <a:p>
            <a:pPr marL="285750" indent="-285750">
              <a:buFont typeface="Arial" panose="020B0604020202020204" pitchFamily="34" charset="0"/>
              <a:buChar char="•"/>
            </a:pPr>
            <a:r>
              <a:rPr lang="en-US" sz="1800" dirty="0">
                <a:effectLst/>
                <a:latin typeface="Times New Roman" panose="02020603050405020304" pitchFamily="18" charset="0"/>
                <a:ea typeface="MS Mincho" panose="02020609040205080304" pitchFamily="49" charset="-128"/>
              </a:rPr>
              <a:t>Participants in the swerve condition had a mean increase of 2.2 seconds spent looking to the right windshield after the maneuver (2.5 s; SD = 1.1) compared to before (0.3 s; SD = 0.3) and 1.1 seconds spent looking to the forward roadway after the maneuver (2.0 s; SD = 1.1) compared to before (0.8 s; SD = 0.4</a:t>
            </a:r>
            <a:endParaRPr lang="en-US" dirty="0"/>
          </a:p>
        </p:txBody>
      </p:sp>
      <p:pic>
        <p:nvPicPr>
          <p:cNvPr id="7" name="Picture 6" descr="Chart of mean glance duration before and after evasive maneuver by maneuver condition. For the Brake condition, before the event mean eye-glance was split across cell phone (~2 s), center stack (1 s), forward (1 s), and left window/mirror, left windshield, and right windshield (all less than 1 s). After the event, the forward location dominates at over 6 s, with right windshield at about 2 s and instrument cluster at about 1 s. For the Swerve condition, before the event eyes closed led at almost 2 s, followed by cell phone at 1 s, and forward, left window/mirror, left windshield, unknown and right windshield at all less than 1 s. After the event, right windshield was just over 2 s and forward was at 2 s. Other eye-glance locations were all less than 1 s.">
            <a:extLst>
              <a:ext uri="{FF2B5EF4-FFF2-40B4-BE49-F238E27FC236}">
                <a16:creationId xmlns:a16="http://schemas.microsoft.com/office/drawing/2014/main" id="{2A4CB0FC-59A1-1F16-C37E-1ED17A6BD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0917" y="287765"/>
            <a:ext cx="4535805" cy="6058535"/>
          </a:xfrm>
          <a:prstGeom prst="rect">
            <a:avLst/>
          </a:prstGeom>
          <a:noFill/>
          <a:ln>
            <a:noFill/>
          </a:ln>
        </p:spPr>
      </p:pic>
    </p:spTree>
    <p:extLst>
      <p:ext uri="{BB962C8B-B14F-4D97-AF65-F5344CB8AC3E}">
        <p14:creationId xmlns:p14="http://schemas.microsoft.com/office/powerpoint/2010/main" val="1394525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1054D5-9261-329A-D6D5-C38435683777}"/>
              </a:ext>
            </a:extLst>
          </p:cNvPr>
          <p:cNvSpPr>
            <a:spLocks noGrp="1"/>
          </p:cNvSpPr>
          <p:nvPr>
            <p:ph type="sldNum" sz="quarter" idx="12"/>
          </p:nvPr>
        </p:nvSpPr>
        <p:spPr/>
        <p:txBody>
          <a:bodyPr/>
          <a:lstStyle/>
          <a:p>
            <a:fld id="{E945C9B4-2F1D-A045-96C0-CE876094E856}" type="slidenum">
              <a:rPr lang="en-US" smtClean="0"/>
              <a:t>25</a:t>
            </a:fld>
            <a:endParaRPr lang="en-US"/>
          </a:p>
        </p:txBody>
      </p:sp>
      <p:sp>
        <p:nvSpPr>
          <p:cNvPr id="3" name="Content Placeholder 2">
            <a:extLst>
              <a:ext uri="{FF2B5EF4-FFF2-40B4-BE49-F238E27FC236}">
                <a16:creationId xmlns:a16="http://schemas.microsoft.com/office/drawing/2014/main" id="{18C62804-BDCB-50D1-0E5E-7334C3B4BFAC}"/>
              </a:ext>
            </a:extLst>
          </p:cNvPr>
          <p:cNvSpPr>
            <a:spLocks noGrp="1"/>
          </p:cNvSpPr>
          <p:nvPr>
            <p:ph idx="14"/>
          </p:nvPr>
        </p:nvSpPr>
        <p:spPr/>
        <p:txBody>
          <a:bodyPr/>
          <a:lstStyle/>
          <a:p>
            <a:pPr marL="342900" indent="-342900">
              <a:buFont typeface="Arial" panose="020B0604020202020204" pitchFamily="34" charset="0"/>
              <a:buChar char="•"/>
            </a:pPr>
            <a:r>
              <a:rPr lang="en-US" dirty="0"/>
              <a:t>After seeing the study data, what conclusions do you think can be drawn?</a:t>
            </a:r>
          </a:p>
          <a:p>
            <a:pPr marL="342900" indent="-342900">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W</a:t>
            </a:r>
            <a:r>
              <a:rPr lang="en-US" sz="1800" dirty="0">
                <a:effectLst/>
                <a:latin typeface="Calibri" panose="020F0502020204030204" pitchFamily="34" charset="0"/>
                <a:ea typeface="Times New Roman" panose="02020603050405020304" pitchFamily="18" charset="0"/>
              </a:rPr>
              <a:t>hat study limitations can you identify and what ideas do you have for future research on thi</a:t>
            </a:r>
            <a:r>
              <a:rPr lang="en-US" sz="1800" dirty="0">
                <a:latin typeface="Calibri" panose="020F0502020204030204" pitchFamily="34" charset="0"/>
                <a:ea typeface="Times New Roman" panose="02020603050405020304" pitchFamily="18" charset="0"/>
              </a:rPr>
              <a:t>s topic?</a:t>
            </a:r>
            <a:endParaRPr lang="en-US" dirty="0"/>
          </a:p>
        </p:txBody>
      </p:sp>
      <p:sp>
        <p:nvSpPr>
          <p:cNvPr id="4" name="Text Placeholder 3">
            <a:extLst>
              <a:ext uri="{FF2B5EF4-FFF2-40B4-BE49-F238E27FC236}">
                <a16:creationId xmlns:a16="http://schemas.microsoft.com/office/drawing/2014/main" id="{E06267EA-85C0-BD99-E73D-068CFA3C70DB}"/>
              </a:ext>
            </a:extLst>
          </p:cNvPr>
          <p:cNvSpPr>
            <a:spLocks noGrp="1"/>
          </p:cNvSpPr>
          <p:nvPr>
            <p:ph type="body" sz="quarter" idx="15"/>
          </p:nvPr>
        </p:nvSpPr>
        <p:spPr/>
        <p:txBody>
          <a:bodyPr/>
          <a:lstStyle/>
          <a:p>
            <a:r>
              <a:rPr lang="en-US" dirty="0"/>
              <a:t>Optional Learning Activity</a:t>
            </a:r>
          </a:p>
        </p:txBody>
      </p:sp>
    </p:spTree>
    <p:extLst>
      <p:ext uri="{BB962C8B-B14F-4D97-AF65-F5344CB8AC3E}">
        <p14:creationId xmlns:p14="http://schemas.microsoft.com/office/powerpoint/2010/main" val="1258429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12673-F4C8-5110-5AD7-CEAC1347533A}"/>
              </a:ext>
            </a:extLst>
          </p:cNvPr>
          <p:cNvSpPr>
            <a:spLocks noGrp="1"/>
          </p:cNvSpPr>
          <p:nvPr>
            <p:ph type="sldNum" sz="quarter" idx="12"/>
          </p:nvPr>
        </p:nvSpPr>
        <p:spPr/>
        <p:txBody>
          <a:bodyPr/>
          <a:lstStyle/>
          <a:p>
            <a:fld id="{E945C9B4-2F1D-A045-96C0-CE876094E856}" type="slidenum">
              <a:rPr lang="en-US" smtClean="0"/>
              <a:pPr/>
              <a:t>26</a:t>
            </a:fld>
            <a:endParaRPr lang="en-US"/>
          </a:p>
        </p:txBody>
      </p:sp>
      <p:sp>
        <p:nvSpPr>
          <p:cNvPr id="4" name="Text Placeholder 3">
            <a:extLst>
              <a:ext uri="{FF2B5EF4-FFF2-40B4-BE49-F238E27FC236}">
                <a16:creationId xmlns:a16="http://schemas.microsoft.com/office/drawing/2014/main" id="{277DF015-CE22-25E3-250D-755FC2607AEF}"/>
              </a:ext>
            </a:extLst>
          </p:cNvPr>
          <p:cNvSpPr>
            <a:spLocks noGrp="1"/>
          </p:cNvSpPr>
          <p:nvPr>
            <p:ph type="body" sz="quarter" idx="13"/>
          </p:nvPr>
        </p:nvSpPr>
        <p:spPr/>
        <p:txBody>
          <a:bodyPr/>
          <a:lstStyle/>
          <a:p>
            <a:r>
              <a:rPr lang="en-US" dirty="0"/>
              <a:t>Discussion</a:t>
            </a:r>
          </a:p>
        </p:txBody>
      </p:sp>
    </p:spTree>
    <p:extLst>
      <p:ext uri="{BB962C8B-B14F-4D97-AF65-F5344CB8AC3E}">
        <p14:creationId xmlns:p14="http://schemas.microsoft.com/office/powerpoint/2010/main" val="1114128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2D0FAF-360F-77E3-5140-964E3610C320}"/>
              </a:ext>
            </a:extLst>
          </p:cNvPr>
          <p:cNvSpPr>
            <a:spLocks noGrp="1"/>
          </p:cNvSpPr>
          <p:nvPr>
            <p:ph type="sldNum" sz="quarter" idx="12"/>
          </p:nvPr>
        </p:nvSpPr>
        <p:spPr/>
        <p:txBody>
          <a:bodyPr/>
          <a:lstStyle/>
          <a:p>
            <a:fld id="{E945C9B4-2F1D-A045-96C0-CE876094E856}" type="slidenum">
              <a:rPr lang="en-US" smtClean="0"/>
              <a:t>27</a:t>
            </a:fld>
            <a:endParaRPr lang="en-US"/>
          </a:p>
        </p:txBody>
      </p:sp>
      <p:sp>
        <p:nvSpPr>
          <p:cNvPr id="3" name="Content Placeholder 2">
            <a:extLst>
              <a:ext uri="{FF2B5EF4-FFF2-40B4-BE49-F238E27FC236}">
                <a16:creationId xmlns:a16="http://schemas.microsoft.com/office/drawing/2014/main" id="{2F6B27C2-0705-60F5-7255-B0184D7621C9}"/>
              </a:ext>
            </a:extLst>
          </p:cNvPr>
          <p:cNvSpPr>
            <a:spLocks noGrp="1"/>
          </p:cNvSpPr>
          <p:nvPr>
            <p:ph idx="14"/>
          </p:nvPr>
        </p:nvSpPr>
        <p:spPr>
          <a:xfrm>
            <a:off x="169069" y="873303"/>
            <a:ext cx="11853862" cy="3288150"/>
          </a:xfrm>
        </p:spPr>
        <p:txBody>
          <a:bodyPr>
            <a:normAutofit fontScale="77500" lnSpcReduction="20000"/>
          </a:bodyPr>
          <a:lstStyle/>
          <a:p>
            <a:pPr marL="285750" indent="-285750">
              <a:buFont typeface="Arial" panose="020B0604020202020204" pitchFamily="34" charset="0"/>
              <a:buChar char="•"/>
            </a:pPr>
            <a:r>
              <a:rPr lang="en-US" sz="2800" dirty="0">
                <a:effectLst/>
                <a:ea typeface="Times New Roman" panose="02020603050405020304" pitchFamily="18" charset="0"/>
              </a:rPr>
              <a:t>Overall, the results from this study show that most drivers do not prepare to intervene or intervene in response to a CAD system-initiated evasive maneuver. </a:t>
            </a:r>
          </a:p>
          <a:p>
            <a:pPr marL="285750" indent="-285750">
              <a:buFont typeface="Arial" panose="020B0604020202020204" pitchFamily="34" charset="0"/>
              <a:buChar char="•"/>
            </a:pPr>
            <a:r>
              <a:rPr lang="en-US" sz="2800" dirty="0">
                <a:effectLst/>
                <a:ea typeface="Times New Roman" panose="02020603050405020304" pitchFamily="18" charset="0"/>
              </a:rPr>
              <a:t>Indeed, only 11 participants reached toward the vehicle controls (i.e., prepared to intervene) and, of the few participants that did reach for the controls, only two chose to intervene. </a:t>
            </a:r>
          </a:p>
          <a:p>
            <a:pPr marL="285750" indent="-285750">
              <a:buFont typeface="Arial" panose="020B0604020202020204" pitchFamily="34" charset="0"/>
              <a:buChar char="•"/>
            </a:pPr>
            <a:r>
              <a:rPr lang="en-US" sz="2800" dirty="0">
                <a:effectLst/>
                <a:ea typeface="Times New Roman" panose="02020603050405020304" pitchFamily="18" charset="0"/>
              </a:rPr>
              <a:t>Driver preparation to intervene, as measured by reaching toward the steering wheel, brake pedal, or cancel button, in response to these maneuvers was similar regardless of whether the vehicle braked or swerved to execute the evasive maneuver. </a:t>
            </a:r>
          </a:p>
          <a:p>
            <a:pPr marL="285750" indent="-285750">
              <a:buFont typeface="Arial" panose="020B0604020202020204" pitchFamily="34" charset="0"/>
              <a:buChar char="•"/>
            </a:pPr>
            <a:r>
              <a:rPr lang="en-US" sz="2800" dirty="0">
                <a:effectLst/>
                <a:ea typeface="Times New Roman" panose="02020603050405020304" pitchFamily="18" charset="0"/>
              </a:rPr>
              <a:t>The type of evasive maneuver did not appear to affect the driver’s choice to intervene and take control of the vehicle during CAD system-initiated maneuvers. Importantly, the drivers who intervened did so safely. </a:t>
            </a:r>
          </a:p>
          <a:p>
            <a:endParaRPr lang="en-US" sz="3200" dirty="0"/>
          </a:p>
          <a:p>
            <a:endParaRPr lang="en-US" sz="3200" dirty="0"/>
          </a:p>
        </p:txBody>
      </p:sp>
      <p:sp>
        <p:nvSpPr>
          <p:cNvPr id="4" name="Text Placeholder 3">
            <a:extLst>
              <a:ext uri="{FF2B5EF4-FFF2-40B4-BE49-F238E27FC236}">
                <a16:creationId xmlns:a16="http://schemas.microsoft.com/office/drawing/2014/main" id="{A78CA998-236B-F91A-01F3-4196A6B22AEB}"/>
              </a:ext>
            </a:extLst>
          </p:cNvPr>
          <p:cNvSpPr>
            <a:spLocks noGrp="1"/>
          </p:cNvSpPr>
          <p:nvPr>
            <p:ph type="body" sz="quarter" idx="15"/>
          </p:nvPr>
        </p:nvSpPr>
        <p:spPr/>
        <p:txBody>
          <a:bodyPr/>
          <a:lstStyle/>
          <a:p>
            <a:r>
              <a:rPr lang="en-US" dirty="0"/>
              <a:t>Discussion</a:t>
            </a:r>
          </a:p>
        </p:txBody>
      </p:sp>
    </p:spTree>
    <p:extLst>
      <p:ext uri="{BB962C8B-B14F-4D97-AF65-F5344CB8AC3E}">
        <p14:creationId xmlns:p14="http://schemas.microsoft.com/office/powerpoint/2010/main" val="332410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2D0FAF-360F-77E3-5140-964E3610C320}"/>
              </a:ext>
            </a:extLst>
          </p:cNvPr>
          <p:cNvSpPr>
            <a:spLocks noGrp="1"/>
          </p:cNvSpPr>
          <p:nvPr>
            <p:ph type="sldNum" sz="quarter" idx="12"/>
          </p:nvPr>
        </p:nvSpPr>
        <p:spPr/>
        <p:txBody>
          <a:bodyPr/>
          <a:lstStyle/>
          <a:p>
            <a:fld id="{E945C9B4-2F1D-A045-96C0-CE876094E856}" type="slidenum">
              <a:rPr lang="en-US" smtClean="0"/>
              <a:t>28</a:t>
            </a:fld>
            <a:endParaRPr lang="en-US"/>
          </a:p>
        </p:txBody>
      </p:sp>
      <p:sp>
        <p:nvSpPr>
          <p:cNvPr id="3" name="Content Placeholder 2">
            <a:extLst>
              <a:ext uri="{FF2B5EF4-FFF2-40B4-BE49-F238E27FC236}">
                <a16:creationId xmlns:a16="http://schemas.microsoft.com/office/drawing/2014/main" id="{2F6B27C2-0705-60F5-7255-B0184D7621C9}"/>
              </a:ext>
            </a:extLst>
          </p:cNvPr>
          <p:cNvSpPr>
            <a:spLocks noGrp="1"/>
          </p:cNvSpPr>
          <p:nvPr>
            <p:ph idx="14"/>
          </p:nvPr>
        </p:nvSpPr>
        <p:spPr>
          <a:xfrm>
            <a:off x="169069" y="873303"/>
            <a:ext cx="11853862" cy="3288150"/>
          </a:xfrm>
        </p:spPr>
        <p:txBody>
          <a:bodyPr>
            <a:normAutofit fontScale="62500" lnSpcReduction="20000"/>
          </a:bodyPr>
          <a:lstStyle/>
          <a:p>
            <a:pPr marL="457200" indent="-457200">
              <a:buFont typeface="Arial" panose="020B0604020202020204" pitchFamily="34" charset="0"/>
              <a:buChar char="•"/>
            </a:pPr>
            <a:r>
              <a:rPr lang="en-US" sz="2800" dirty="0">
                <a:effectLst/>
                <a:ea typeface="Times New Roman" panose="02020603050405020304" pitchFamily="18" charset="0"/>
              </a:rPr>
              <a:t>Interestingly, most drivers were monitoring the roadway (i.e., looking toward the forward roadway, left windshield, or right windshield locations) immediately prior to the beginning of evasive maneuver. </a:t>
            </a:r>
          </a:p>
          <a:p>
            <a:pPr marL="457200" indent="-457200">
              <a:buFont typeface="Arial" panose="020B0604020202020204" pitchFamily="34" charset="0"/>
              <a:buChar char="•"/>
            </a:pPr>
            <a:r>
              <a:rPr lang="en-US" sz="2800" dirty="0">
                <a:effectLst/>
                <a:ea typeface="Times New Roman" panose="02020603050405020304" pitchFamily="18" charset="0"/>
              </a:rPr>
              <a:t>In other words, drivers were looking toward the roadway and elected not to intervene or prepare to intervene. The drivers’ glance behavior also showed that drivers tended to appropriately attend to the evasive maneuver. Specifically, drivers in the brake condition shifted their visual attention to the forward roadway (i.e., the swerving lead vehicle and box in the lane of travel) in response to the maneuver, while drivers in the swerve condition shifted their visual attention to the forward roadway and the right windshield (i.e., toward the braking lead vehicle and box in the lateral lane).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effectLst/>
                <a:ea typeface="MS Mincho" panose="02020609040205080304" pitchFamily="49" charset="-128"/>
                <a:cs typeface="Times New Roman" panose="02020603050405020304" pitchFamily="18" charset="0"/>
              </a:rPr>
              <a:t>Taken together, these results suggest that after just a couple of hours of driving on public roads, most participants trusted the system enough to not intervene during a maneuver in response to a sudden-reveal road hazard. The participants who did intervene were safe while doing so. It is important to note, though, that the maneuver, while sudden, was conducted at about 0.3 g and not close to the limit of vehicle handling. No differences were found between driver responses in the swerve versus the brake conditions, other than the direction of glances (aimed at the road hazard)</a:t>
            </a:r>
          </a:p>
          <a:p>
            <a:pPr marL="457200" indent="-457200">
              <a:buFont typeface="Arial" panose="020B0604020202020204" pitchFamily="34" charset="0"/>
              <a:buChar char="•"/>
            </a:pPr>
            <a:endParaRPr lang="en-US" sz="3200" dirty="0"/>
          </a:p>
          <a:p>
            <a:endParaRPr lang="en-US" sz="3200" dirty="0"/>
          </a:p>
        </p:txBody>
      </p:sp>
      <p:sp>
        <p:nvSpPr>
          <p:cNvPr id="4" name="Text Placeholder 3">
            <a:extLst>
              <a:ext uri="{FF2B5EF4-FFF2-40B4-BE49-F238E27FC236}">
                <a16:creationId xmlns:a16="http://schemas.microsoft.com/office/drawing/2014/main" id="{A78CA998-236B-F91A-01F3-4196A6B22AEB}"/>
              </a:ext>
            </a:extLst>
          </p:cNvPr>
          <p:cNvSpPr>
            <a:spLocks noGrp="1"/>
          </p:cNvSpPr>
          <p:nvPr>
            <p:ph type="body" sz="quarter" idx="15"/>
          </p:nvPr>
        </p:nvSpPr>
        <p:spPr/>
        <p:txBody>
          <a:bodyPr/>
          <a:lstStyle/>
          <a:p>
            <a:r>
              <a:rPr lang="en-US" dirty="0"/>
              <a:t>Discussion</a:t>
            </a:r>
          </a:p>
        </p:txBody>
      </p:sp>
    </p:spTree>
    <p:extLst>
      <p:ext uri="{BB962C8B-B14F-4D97-AF65-F5344CB8AC3E}">
        <p14:creationId xmlns:p14="http://schemas.microsoft.com/office/powerpoint/2010/main" val="3719836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2D0FAF-360F-77E3-5140-964E3610C320}"/>
              </a:ext>
            </a:extLst>
          </p:cNvPr>
          <p:cNvSpPr>
            <a:spLocks noGrp="1"/>
          </p:cNvSpPr>
          <p:nvPr>
            <p:ph type="sldNum" sz="quarter" idx="12"/>
          </p:nvPr>
        </p:nvSpPr>
        <p:spPr/>
        <p:txBody>
          <a:bodyPr/>
          <a:lstStyle/>
          <a:p>
            <a:fld id="{E945C9B4-2F1D-A045-96C0-CE876094E856}" type="slidenum">
              <a:rPr lang="en-US" smtClean="0"/>
              <a:t>29</a:t>
            </a:fld>
            <a:endParaRPr lang="en-US"/>
          </a:p>
        </p:txBody>
      </p:sp>
      <p:sp>
        <p:nvSpPr>
          <p:cNvPr id="3" name="Content Placeholder 2">
            <a:extLst>
              <a:ext uri="{FF2B5EF4-FFF2-40B4-BE49-F238E27FC236}">
                <a16:creationId xmlns:a16="http://schemas.microsoft.com/office/drawing/2014/main" id="{2F6B27C2-0705-60F5-7255-B0184D7621C9}"/>
              </a:ext>
            </a:extLst>
          </p:cNvPr>
          <p:cNvSpPr>
            <a:spLocks noGrp="1"/>
          </p:cNvSpPr>
          <p:nvPr>
            <p:ph idx="14"/>
          </p:nvPr>
        </p:nvSpPr>
        <p:spPr>
          <a:xfrm>
            <a:off x="169069" y="873303"/>
            <a:ext cx="11853862" cy="3288150"/>
          </a:xfrm>
        </p:spPr>
        <p:txBody>
          <a:bodyPr>
            <a:normAutofit fontScale="77500" lnSpcReduction="20000"/>
          </a:bodyPr>
          <a:lstStyle/>
          <a:p>
            <a:pPr marL="457200" indent="-457200">
              <a:buFont typeface="Arial" panose="020B0604020202020204" pitchFamily="34" charset="0"/>
              <a:buChar char="•"/>
            </a:pPr>
            <a:r>
              <a:rPr lang="en-US" sz="3200" dirty="0"/>
              <a:t>Given the ability of CAD-equipped vehicles to operate in PAD and manual modes and the findings from </a:t>
            </a:r>
            <a:r>
              <a:rPr lang="en-US" sz="3200" dirty="0" err="1"/>
              <a:t>Pipkorn</a:t>
            </a:r>
            <a:r>
              <a:rPr lang="en-US" sz="3200" dirty="0"/>
              <a:t> et al. (2021) and Victor et al. (2018) suggesting that drivers do not intervene to avoid obstacles when in PAD, future research should consider the impact of experiencing CAD system-initiated maneuvers on participants’ intervention</a:t>
            </a:r>
          </a:p>
          <a:p>
            <a:pPr marL="457200" indent="-457200">
              <a:buFont typeface="Arial" panose="020B0604020202020204" pitchFamily="34" charset="0"/>
              <a:buChar char="•"/>
            </a:pPr>
            <a:r>
              <a:rPr lang="en-US" sz="3200" dirty="0"/>
              <a:t>Future research should also consider driver fatigue, which has a well-established impact on a driver’s ability to safely drive. Previous research has found that driving automation systems induce drive fatigue faster compared to manual driving (</a:t>
            </a:r>
            <a:r>
              <a:rPr lang="en-US" sz="3200" dirty="0" err="1"/>
              <a:t>Schömig</a:t>
            </a:r>
            <a:r>
              <a:rPr lang="en-US" sz="3200" dirty="0"/>
              <a:t> et al., 2015). In the context of CAD, </a:t>
            </a:r>
            <a:r>
              <a:rPr lang="en-US" sz="3200" dirty="0" err="1"/>
              <a:t>Vogelpohl</a:t>
            </a:r>
            <a:r>
              <a:rPr lang="en-US" sz="3200" dirty="0"/>
              <a:t> et al. (2019) found that fatigue increased driver takeover time and concluded that driver fatigue could be a serious hazard during takeover scenarios. Future research should investigate the impact of driver fatigue on evasive maneuver responses. </a:t>
            </a:r>
          </a:p>
          <a:p>
            <a:endParaRPr lang="en-US" sz="3200" dirty="0"/>
          </a:p>
        </p:txBody>
      </p:sp>
      <p:sp>
        <p:nvSpPr>
          <p:cNvPr id="4" name="Text Placeholder 3">
            <a:extLst>
              <a:ext uri="{FF2B5EF4-FFF2-40B4-BE49-F238E27FC236}">
                <a16:creationId xmlns:a16="http://schemas.microsoft.com/office/drawing/2014/main" id="{A78CA998-236B-F91A-01F3-4196A6B22AEB}"/>
              </a:ext>
            </a:extLst>
          </p:cNvPr>
          <p:cNvSpPr>
            <a:spLocks noGrp="1"/>
          </p:cNvSpPr>
          <p:nvPr>
            <p:ph type="body" sz="quarter" idx="15"/>
          </p:nvPr>
        </p:nvSpPr>
        <p:spPr/>
        <p:txBody>
          <a:bodyPr/>
          <a:lstStyle/>
          <a:p>
            <a:r>
              <a:rPr lang="en-US" dirty="0"/>
              <a:t>Future Research</a:t>
            </a:r>
          </a:p>
        </p:txBody>
      </p:sp>
    </p:spTree>
    <p:extLst>
      <p:ext uri="{BB962C8B-B14F-4D97-AF65-F5344CB8AC3E}">
        <p14:creationId xmlns:p14="http://schemas.microsoft.com/office/powerpoint/2010/main" val="1259007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5BBA6E-3CEB-5D71-EE00-E9F16D01254C}"/>
              </a:ext>
            </a:extLst>
          </p:cNvPr>
          <p:cNvSpPr>
            <a:spLocks noGrp="1"/>
          </p:cNvSpPr>
          <p:nvPr>
            <p:ph type="sldNum" sz="quarter" idx="12"/>
          </p:nvPr>
        </p:nvSpPr>
        <p:spPr/>
        <p:txBody>
          <a:bodyPr/>
          <a:lstStyle/>
          <a:p>
            <a:fld id="{E945C9B4-2F1D-A045-96C0-CE876094E856}" type="slidenum">
              <a:rPr lang="en-US" smtClean="0"/>
              <a:t>3</a:t>
            </a:fld>
            <a:endParaRPr lang="en-US"/>
          </a:p>
        </p:txBody>
      </p:sp>
      <p:sp>
        <p:nvSpPr>
          <p:cNvPr id="3" name="Content Placeholder 2">
            <a:extLst>
              <a:ext uri="{FF2B5EF4-FFF2-40B4-BE49-F238E27FC236}">
                <a16:creationId xmlns:a16="http://schemas.microsoft.com/office/drawing/2014/main" id="{40C5159F-A7BC-7C92-0439-4CCD73AB0B04}"/>
              </a:ext>
            </a:extLst>
          </p:cNvPr>
          <p:cNvSpPr>
            <a:spLocks noGrp="1"/>
          </p:cNvSpPr>
          <p:nvPr>
            <p:ph idx="14"/>
          </p:nvPr>
        </p:nvSpPr>
        <p:spPr>
          <a:xfrm>
            <a:off x="169069" y="1530220"/>
            <a:ext cx="11853862" cy="4618402"/>
          </a:xfrm>
        </p:spPr>
        <p:txBody>
          <a:bodyPr/>
          <a:lstStyle/>
          <a:p>
            <a:pPr marL="342900" indent="-342900">
              <a:buFont typeface="Arial" panose="020B0604020202020204" pitchFamily="34" charset="0"/>
              <a:buChar char="•"/>
            </a:pPr>
            <a:r>
              <a:rPr lang="en-US" dirty="0"/>
              <a:t>Situation awareness = “the perceptions of the elements in the environment within a volume of space and time, the comprehension of their meaning, and the projection of their status in the near future” (Endsley, 1988)</a:t>
            </a:r>
          </a:p>
          <a:p>
            <a:pPr marL="342900" indent="-342900">
              <a:buFont typeface="Arial" panose="020B0604020202020204" pitchFamily="34" charset="0"/>
              <a:buChar char="•"/>
            </a:pPr>
            <a:r>
              <a:rPr lang="en-US" dirty="0"/>
              <a:t>Three levels of situation awareness are:</a:t>
            </a:r>
          </a:p>
          <a:p>
            <a:pPr marL="1028700" lvl="1" indent="-342900"/>
            <a:r>
              <a:rPr lang="en-US" dirty="0"/>
              <a:t>1 = Perception </a:t>
            </a:r>
          </a:p>
          <a:p>
            <a:pPr marL="1028700" lvl="1" indent="-342900"/>
            <a:r>
              <a:rPr lang="en-US" dirty="0"/>
              <a:t>2 = Comprehension</a:t>
            </a:r>
          </a:p>
          <a:p>
            <a:pPr marL="1028700" lvl="1" indent="-342900"/>
            <a:r>
              <a:rPr lang="en-US" dirty="0"/>
              <a:t>3 = Projection</a:t>
            </a:r>
          </a:p>
          <a:p>
            <a:pPr marL="342900" indent="-342900">
              <a:buFont typeface="Arial" panose="020B0604020202020204" pitchFamily="34" charset="0"/>
              <a:buChar char="•"/>
            </a:pPr>
            <a:r>
              <a:rPr lang="en-US" dirty="0"/>
              <a:t>Out of the loop = “Not in physical control of the vehicle, and not monitoring the driving situation, OR in physical control of the vehicle but not monitoring the driving situation.” (Merat et al., 2019)</a:t>
            </a:r>
          </a:p>
          <a:p>
            <a:pPr marL="342900" indent="-342900">
              <a:buFont typeface="Arial" panose="020B0604020202020204" pitchFamily="34" charset="0"/>
              <a:buChar char="•"/>
            </a:pPr>
            <a:r>
              <a:rPr lang="en-US" dirty="0"/>
              <a:t>In the loop = B</a:t>
            </a:r>
            <a:r>
              <a:rPr lang="en-US" dirty="0">
                <a:effectLst/>
                <a:ea typeface="Calibri" panose="020F0502020204030204" pitchFamily="34" charset="0"/>
              </a:rPr>
              <a:t>eing in physical control of the vehicle and monitoring the driving</a:t>
            </a:r>
            <a:endParaRPr lang="en-US" dirty="0"/>
          </a:p>
          <a:p>
            <a:pPr marL="342900" indent="-342900">
              <a:buFont typeface="Arial" panose="020B0604020202020204" pitchFamily="34" charset="0"/>
              <a:buChar char="•"/>
            </a:pPr>
            <a:r>
              <a:rPr lang="en-US" dirty="0"/>
              <a:t>On the loop = </a:t>
            </a:r>
            <a:r>
              <a:rPr lang="en-US" dirty="0">
                <a:cs typeface="Times New Roman" panose="02020603050405020304" pitchFamily="18" charset="0"/>
              </a:rPr>
              <a:t>Monitoring the environment but not being in physical control of the vehicle</a:t>
            </a:r>
          </a:p>
          <a:p>
            <a:endParaRPr lang="en-US" dirty="0"/>
          </a:p>
        </p:txBody>
      </p:sp>
      <p:sp>
        <p:nvSpPr>
          <p:cNvPr id="4" name="Text Placeholder 3">
            <a:extLst>
              <a:ext uri="{FF2B5EF4-FFF2-40B4-BE49-F238E27FC236}">
                <a16:creationId xmlns:a16="http://schemas.microsoft.com/office/drawing/2014/main" id="{13CC20FD-BD4C-E279-029D-7A67B36E1C53}"/>
              </a:ext>
            </a:extLst>
          </p:cNvPr>
          <p:cNvSpPr>
            <a:spLocks noGrp="1"/>
          </p:cNvSpPr>
          <p:nvPr>
            <p:ph type="body" sz="quarter" idx="15"/>
          </p:nvPr>
        </p:nvSpPr>
        <p:spPr>
          <a:xfrm>
            <a:off x="169069" y="253206"/>
            <a:ext cx="11853862" cy="1277014"/>
          </a:xfrm>
        </p:spPr>
        <p:txBody>
          <a:bodyPr>
            <a:normAutofit/>
          </a:bodyPr>
          <a:lstStyle/>
          <a:p>
            <a:r>
              <a:rPr lang="en-US" dirty="0"/>
              <a:t>Shift in driver role and responsibilities from manual driving to reliable supervised automation (i.e., L2) and unsupervised automation (i.e., L3) is generally associated with reduced situational awareness or entering an “out-of-the-loop” state (Endsley &amp; </a:t>
            </a:r>
            <a:r>
              <a:rPr lang="en-US" dirty="0" err="1"/>
              <a:t>Kiris</a:t>
            </a:r>
            <a:r>
              <a:rPr lang="en-US" dirty="0"/>
              <a:t>, 1995). </a:t>
            </a:r>
          </a:p>
        </p:txBody>
      </p:sp>
    </p:spTree>
    <p:extLst>
      <p:ext uri="{BB962C8B-B14F-4D97-AF65-F5344CB8AC3E}">
        <p14:creationId xmlns:p14="http://schemas.microsoft.com/office/powerpoint/2010/main" val="1697894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425F3-D65D-F806-7851-3E9810141037}"/>
              </a:ext>
            </a:extLst>
          </p:cNvPr>
          <p:cNvSpPr>
            <a:spLocks noGrp="1"/>
          </p:cNvSpPr>
          <p:nvPr>
            <p:ph type="sldNum" sz="quarter" idx="12"/>
          </p:nvPr>
        </p:nvSpPr>
        <p:spPr/>
        <p:txBody>
          <a:bodyPr/>
          <a:lstStyle/>
          <a:p>
            <a:fld id="{E945C9B4-2F1D-A045-96C0-CE876094E856}" type="slidenum">
              <a:rPr lang="en-US" smtClean="0"/>
              <a:t>30</a:t>
            </a:fld>
            <a:endParaRPr lang="en-US"/>
          </a:p>
        </p:txBody>
      </p:sp>
      <p:sp>
        <p:nvSpPr>
          <p:cNvPr id="3" name="Text Placeholder 2">
            <a:extLst>
              <a:ext uri="{FF2B5EF4-FFF2-40B4-BE49-F238E27FC236}">
                <a16:creationId xmlns:a16="http://schemas.microsoft.com/office/drawing/2014/main" id="{6D6704C1-A9DF-789F-A568-ABA12C7050F5}"/>
              </a:ext>
            </a:extLst>
          </p:cNvPr>
          <p:cNvSpPr>
            <a:spLocks noGrp="1"/>
          </p:cNvSpPr>
          <p:nvPr>
            <p:ph type="body" sz="quarter" idx="14"/>
          </p:nvPr>
        </p:nvSpPr>
        <p:spPr/>
        <p:txBody>
          <a:bodyPr/>
          <a:lstStyle/>
          <a:p>
            <a:r>
              <a:rPr lang="en-US" dirty="0"/>
              <a:t>Sources</a:t>
            </a:r>
          </a:p>
        </p:txBody>
      </p:sp>
    </p:spTree>
    <p:extLst>
      <p:ext uri="{BB962C8B-B14F-4D97-AF65-F5344CB8AC3E}">
        <p14:creationId xmlns:p14="http://schemas.microsoft.com/office/powerpoint/2010/main" val="2759100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5BBA6E-3CEB-5D71-EE00-E9F16D01254C}"/>
              </a:ext>
            </a:extLst>
          </p:cNvPr>
          <p:cNvSpPr>
            <a:spLocks noGrp="1"/>
          </p:cNvSpPr>
          <p:nvPr>
            <p:ph type="sldNum" sz="quarter" idx="12"/>
          </p:nvPr>
        </p:nvSpPr>
        <p:spPr/>
        <p:txBody>
          <a:bodyPr/>
          <a:lstStyle/>
          <a:p>
            <a:fld id="{E945C9B4-2F1D-A045-96C0-CE876094E856}" type="slidenum">
              <a:rPr lang="en-US" smtClean="0"/>
              <a:t>4</a:t>
            </a:fld>
            <a:endParaRPr lang="en-US"/>
          </a:p>
        </p:txBody>
      </p:sp>
      <p:sp>
        <p:nvSpPr>
          <p:cNvPr id="3" name="Content Placeholder 2">
            <a:extLst>
              <a:ext uri="{FF2B5EF4-FFF2-40B4-BE49-F238E27FC236}">
                <a16:creationId xmlns:a16="http://schemas.microsoft.com/office/drawing/2014/main" id="{40C5159F-A7BC-7C92-0439-4CCD73AB0B04}"/>
              </a:ext>
            </a:extLst>
          </p:cNvPr>
          <p:cNvSpPr>
            <a:spLocks noGrp="1"/>
          </p:cNvSpPr>
          <p:nvPr>
            <p:ph idx="14"/>
          </p:nvPr>
        </p:nvSpPr>
        <p:spPr/>
        <p:txBody>
          <a:bodyPr/>
          <a:lstStyle/>
          <a:p>
            <a:r>
              <a:rPr lang="en-US" sz="1800" dirty="0">
                <a:effectLst/>
                <a:latin typeface="Times New Roman" panose="02020603050405020304" pitchFamily="18" charset="0"/>
                <a:ea typeface="MS Mincho" panose="02020609040205080304" pitchFamily="49" charset="-128"/>
              </a:rPr>
              <a:t>In CAD, the automated system is in control of the vehicle within its ODD. This means that during CAD the vehicle is capable of tactical control of the vehicle and can maneuver evasively by braking or steering to avoid objects on the road. </a:t>
            </a:r>
          </a:p>
          <a:p>
            <a:endParaRPr lang="en-US" sz="1800" dirty="0">
              <a:latin typeface="Times New Roman" panose="02020603050405020304" pitchFamily="18" charset="0"/>
              <a:ea typeface="MS Mincho" panose="02020609040205080304" pitchFamily="49" charset="-128"/>
            </a:endParaRPr>
          </a:p>
          <a:p>
            <a:r>
              <a:rPr lang="en-US" sz="1800" dirty="0">
                <a:effectLst/>
                <a:latin typeface="Times New Roman" panose="02020603050405020304" pitchFamily="18" charset="0"/>
                <a:ea typeface="MS Mincho" panose="02020609040205080304" pitchFamily="49" charset="-128"/>
              </a:rPr>
              <a:t>During these evasive maneuvers, the driver may attempt to intervene during the maneuver and take back control of the vehicle. The interruption of a properly performed evasive maneuver may reduce safety with CAD. Additionally, unexpected inertial forces might also affect driver inputs on the controls. </a:t>
            </a:r>
          </a:p>
          <a:p>
            <a:r>
              <a:rPr lang="en-US" sz="1800" b="0" i="0" dirty="0">
                <a:solidFill>
                  <a:srgbClr val="000000"/>
                </a:solidFill>
                <a:effectLst/>
                <a:latin typeface="Times New Roman" panose="02020603050405020304" pitchFamily="18" charset="0"/>
              </a:rPr>
              <a:t>Additionally, unexpected inertial forces might also affect driver inputs on the controls. The potential safety risk of driver intervention during system-initiated critical events has been demonstrated in driving simulators. Roche et al. (2022) found that drivers tended to unsafely depart the travel lane or collide with an obstacle when intervening during a CAD system-initiated critical lane change. While Roche et al. (2020) found that drivers tended to overreact by either decelerating too strongly or unnecessarily changing lanes when intervening during a CAD system-initiated critical braking maneuver.</a:t>
            </a:r>
            <a:endParaRPr lang="en-US" sz="1800" dirty="0">
              <a:latin typeface="Times New Roman" panose="02020603050405020304" pitchFamily="18" charset="0"/>
              <a:ea typeface="MS Mincho" panose="02020609040205080304" pitchFamily="49" charset="-128"/>
            </a:endParaRPr>
          </a:p>
          <a:p>
            <a:r>
              <a:rPr lang="en-US" dirty="0"/>
              <a:t>Results from studies examining whether drivers would intervene to avoid an object during PAD have generally found that a subset of drivers will not intervene and will subsequently strike the object despite having their eyes on the road and their hands on the wheel (</a:t>
            </a:r>
            <a:r>
              <a:rPr lang="en-US" dirty="0" err="1"/>
              <a:t>Pipkorn</a:t>
            </a:r>
            <a:r>
              <a:rPr lang="en-US" dirty="0"/>
              <a:t>, Victor, </a:t>
            </a:r>
            <a:r>
              <a:rPr lang="en-US" dirty="0" err="1"/>
              <a:t>Dozza</a:t>
            </a:r>
            <a:r>
              <a:rPr lang="en-US" dirty="0"/>
              <a:t>, &amp; </a:t>
            </a:r>
            <a:r>
              <a:rPr lang="en-US" dirty="0" err="1"/>
              <a:t>Tivesten</a:t>
            </a:r>
            <a:r>
              <a:rPr lang="en-US" dirty="0"/>
              <a:t>, 2021; Victor et al., 2018). </a:t>
            </a:r>
          </a:p>
          <a:p>
            <a:endParaRPr lang="en-US" dirty="0"/>
          </a:p>
          <a:p>
            <a:endParaRPr lang="en-US" dirty="0"/>
          </a:p>
        </p:txBody>
      </p:sp>
      <p:sp>
        <p:nvSpPr>
          <p:cNvPr id="4" name="Text Placeholder 3">
            <a:extLst>
              <a:ext uri="{FF2B5EF4-FFF2-40B4-BE49-F238E27FC236}">
                <a16:creationId xmlns:a16="http://schemas.microsoft.com/office/drawing/2014/main" id="{13CC20FD-BD4C-E279-029D-7A67B36E1C53}"/>
              </a:ext>
            </a:extLst>
          </p:cNvPr>
          <p:cNvSpPr>
            <a:spLocks noGrp="1"/>
          </p:cNvSpPr>
          <p:nvPr>
            <p:ph type="body" sz="quarter" idx="15"/>
          </p:nvPr>
        </p:nvSpPr>
        <p:spPr/>
        <p:txBody>
          <a:bodyPr>
            <a:normAutofit/>
          </a:bodyPr>
          <a:lstStyle/>
          <a:p>
            <a:r>
              <a:rPr lang="en-US" dirty="0">
                <a:effectLst/>
                <a:latin typeface="Times New Roman" panose="02020603050405020304" pitchFamily="18" charset="0"/>
                <a:ea typeface="MS Mincho" panose="02020609040205080304" pitchFamily="49" charset="-128"/>
              </a:rPr>
              <a:t>Evasive Maneuvers</a:t>
            </a:r>
            <a:endParaRPr lang="en-US" sz="3200" dirty="0"/>
          </a:p>
        </p:txBody>
      </p:sp>
    </p:spTree>
    <p:extLst>
      <p:ext uri="{BB962C8B-B14F-4D97-AF65-F5344CB8AC3E}">
        <p14:creationId xmlns:p14="http://schemas.microsoft.com/office/powerpoint/2010/main" val="2407666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A22C73-CDE1-226C-8459-D68CFA3DFABA}"/>
              </a:ext>
            </a:extLst>
          </p:cNvPr>
          <p:cNvSpPr>
            <a:spLocks noGrp="1"/>
          </p:cNvSpPr>
          <p:nvPr>
            <p:ph type="sldNum" sz="quarter" idx="12"/>
          </p:nvPr>
        </p:nvSpPr>
        <p:spPr/>
        <p:txBody>
          <a:bodyPr/>
          <a:lstStyle/>
          <a:p>
            <a:fld id="{E945C9B4-2F1D-A045-96C0-CE876094E856}" type="slidenum">
              <a:rPr lang="en-US" smtClean="0"/>
              <a:t>5</a:t>
            </a:fld>
            <a:endParaRPr lang="en-US"/>
          </a:p>
        </p:txBody>
      </p:sp>
      <p:sp>
        <p:nvSpPr>
          <p:cNvPr id="3" name="Content Placeholder 2">
            <a:extLst>
              <a:ext uri="{FF2B5EF4-FFF2-40B4-BE49-F238E27FC236}">
                <a16:creationId xmlns:a16="http://schemas.microsoft.com/office/drawing/2014/main" id="{67750FB4-8C44-D34B-4B92-F36BC5F62EBE}"/>
              </a:ext>
            </a:extLst>
          </p:cNvPr>
          <p:cNvSpPr>
            <a:spLocks noGrp="1"/>
          </p:cNvSpPr>
          <p:nvPr>
            <p:ph idx="14"/>
          </p:nvPr>
        </p:nvSpPr>
        <p:spPr>
          <a:xfrm>
            <a:off x="169069" y="1707502"/>
            <a:ext cx="5926931" cy="4039904"/>
          </a:xfrm>
        </p:spPr>
        <p:txBody>
          <a:bodyPr>
            <a:normAutofit/>
          </a:bodyPr>
          <a:lstStyle/>
          <a:p>
            <a:pPr marL="342900" indent="-342900">
              <a:buFont typeface="Arial" panose="020B0604020202020204" pitchFamily="34" charset="0"/>
              <a:buChar char="•"/>
            </a:pPr>
            <a:r>
              <a:rPr lang="en-US" sz="2400" dirty="0"/>
              <a:t>How would you design a study to explore this topic? </a:t>
            </a:r>
          </a:p>
          <a:p>
            <a:pPr marL="342900" indent="-342900">
              <a:buFont typeface="Arial" panose="020B0604020202020204" pitchFamily="34" charset="0"/>
              <a:buChar char="•"/>
            </a:pPr>
            <a:r>
              <a:rPr lang="en-US" sz="2400" dirty="0"/>
              <a:t>What research questions and hypotheses would you have? </a:t>
            </a:r>
          </a:p>
          <a:p>
            <a:pPr marL="342900" indent="-342900">
              <a:buFont typeface="Arial" panose="020B0604020202020204" pitchFamily="34" charset="0"/>
              <a:buChar char="•"/>
            </a:pPr>
            <a:r>
              <a:rPr lang="en-US" sz="2400" dirty="0"/>
              <a:t>What variables would you choose to measure? Why? </a:t>
            </a:r>
          </a:p>
          <a:p>
            <a:pPr marL="342900" indent="-342900">
              <a:buFont typeface="Arial" panose="020B0604020202020204" pitchFamily="34" charset="0"/>
              <a:buChar char="•"/>
            </a:pPr>
            <a:r>
              <a:rPr lang="en-US" sz="2400" dirty="0"/>
              <a:t>How would you analyze your variables to support or reject your hypotheses? </a:t>
            </a:r>
          </a:p>
        </p:txBody>
      </p:sp>
      <p:sp>
        <p:nvSpPr>
          <p:cNvPr id="4" name="Text Placeholder 3">
            <a:extLst>
              <a:ext uri="{FF2B5EF4-FFF2-40B4-BE49-F238E27FC236}">
                <a16:creationId xmlns:a16="http://schemas.microsoft.com/office/drawing/2014/main" id="{608FCA33-9436-4A3D-BDF3-37FE72396E08}"/>
              </a:ext>
            </a:extLst>
          </p:cNvPr>
          <p:cNvSpPr>
            <a:spLocks noGrp="1"/>
          </p:cNvSpPr>
          <p:nvPr>
            <p:ph type="body" sz="quarter" idx="15"/>
          </p:nvPr>
        </p:nvSpPr>
        <p:spPr>
          <a:xfrm>
            <a:off x="169069" y="253206"/>
            <a:ext cx="11853862" cy="1249024"/>
          </a:xfrm>
        </p:spPr>
        <p:txBody>
          <a:bodyPr>
            <a:normAutofit/>
          </a:bodyPr>
          <a:lstStyle/>
          <a:p>
            <a:r>
              <a:rPr lang="en-US" sz="2800" dirty="0">
                <a:effectLst/>
                <a:latin typeface="Times New Roman" panose="02020603050405020304" pitchFamily="18" charset="0"/>
                <a:ea typeface="MS Mincho" panose="02020609040205080304" pitchFamily="49" charset="-128"/>
              </a:rPr>
              <a:t>Understanding how drivers respond to evasive maneuvers initiated by a CAD vehicle is important to the implementation of these systems and the arbitration of controls between the driver and automation in such situations. </a:t>
            </a:r>
            <a:endParaRPr lang="en-US" sz="3600" dirty="0"/>
          </a:p>
        </p:txBody>
      </p:sp>
    </p:spTree>
    <p:extLst>
      <p:ext uri="{BB962C8B-B14F-4D97-AF65-F5344CB8AC3E}">
        <p14:creationId xmlns:p14="http://schemas.microsoft.com/office/powerpoint/2010/main" val="2706456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67A39E-54E8-7B17-CC74-F4BB88872B9E}"/>
              </a:ext>
            </a:extLst>
          </p:cNvPr>
          <p:cNvSpPr>
            <a:spLocks noGrp="1"/>
          </p:cNvSpPr>
          <p:nvPr>
            <p:ph type="sldNum" sz="quarter" idx="12"/>
          </p:nvPr>
        </p:nvSpPr>
        <p:spPr/>
        <p:txBody>
          <a:bodyPr/>
          <a:lstStyle/>
          <a:p>
            <a:fld id="{E945C9B4-2F1D-A045-96C0-CE876094E856}" type="slidenum">
              <a:rPr lang="en-US" smtClean="0"/>
              <a:pPr/>
              <a:t>6</a:t>
            </a:fld>
            <a:endParaRPr lang="en-US"/>
          </a:p>
        </p:txBody>
      </p:sp>
      <p:sp>
        <p:nvSpPr>
          <p:cNvPr id="4" name="Text Placeholder 3">
            <a:extLst>
              <a:ext uri="{FF2B5EF4-FFF2-40B4-BE49-F238E27FC236}">
                <a16:creationId xmlns:a16="http://schemas.microsoft.com/office/drawing/2014/main" id="{A9F1F67A-826B-9F25-69E5-E9C44651D503}"/>
              </a:ext>
            </a:extLst>
          </p:cNvPr>
          <p:cNvSpPr>
            <a:spLocks noGrp="1"/>
          </p:cNvSpPr>
          <p:nvPr>
            <p:ph type="body" sz="quarter" idx="13"/>
          </p:nvPr>
        </p:nvSpPr>
        <p:spPr/>
        <p:txBody>
          <a:bodyPr/>
          <a:lstStyle/>
          <a:p>
            <a:r>
              <a:rPr lang="en-US" dirty="0"/>
              <a:t>Methods</a:t>
            </a:r>
          </a:p>
        </p:txBody>
      </p:sp>
    </p:spTree>
    <p:extLst>
      <p:ext uri="{BB962C8B-B14F-4D97-AF65-F5344CB8AC3E}">
        <p14:creationId xmlns:p14="http://schemas.microsoft.com/office/powerpoint/2010/main" val="1325648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0ED52-14C3-8537-EBB4-C08869E0B011}"/>
              </a:ext>
            </a:extLst>
          </p:cNvPr>
          <p:cNvSpPr>
            <a:spLocks noGrp="1"/>
          </p:cNvSpPr>
          <p:nvPr>
            <p:ph type="sldNum" sz="quarter" idx="12"/>
          </p:nvPr>
        </p:nvSpPr>
        <p:spPr/>
        <p:txBody>
          <a:bodyPr/>
          <a:lstStyle/>
          <a:p>
            <a:fld id="{E945C9B4-2F1D-A045-96C0-CE876094E856}" type="slidenum">
              <a:rPr lang="en-US" smtClean="0"/>
              <a:t>7</a:t>
            </a:fld>
            <a:endParaRPr lang="en-US"/>
          </a:p>
        </p:txBody>
      </p:sp>
      <p:sp>
        <p:nvSpPr>
          <p:cNvPr id="3" name="Content Placeholder 2">
            <a:extLst>
              <a:ext uri="{FF2B5EF4-FFF2-40B4-BE49-F238E27FC236}">
                <a16:creationId xmlns:a16="http://schemas.microsoft.com/office/drawing/2014/main" id="{9BD4DAEA-E998-76B5-3761-A61587231572}"/>
              </a:ext>
            </a:extLst>
          </p:cNvPr>
          <p:cNvSpPr>
            <a:spLocks noGrp="1"/>
          </p:cNvSpPr>
          <p:nvPr>
            <p:ph idx="15"/>
          </p:nvPr>
        </p:nvSpPr>
        <p:spPr>
          <a:xfrm>
            <a:off x="1093156" y="921034"/>
            <a:ext cx="10195330" cy="632924"/>
          </a:xfrm>
        </p:spPr>
        <p:txBody>
          <a:bodyPr>
            <a:normAutofit/>
          </a:bodyPr>
          <a:lstStyle/>
          <a:p>
            <a:pPr marL="342900" marR="0" indent="-342900">
              <a:lnSpc>
                <a:spcPct val="115000"/>
              </a:lnSpc>
              <a:spcBef>
                <a:spcPts val="0"/>
              </a:spcBef>
              <a:spcAft>
                <a:spcPts val="800"/>
              </a:spcAft>
              <a:buFont typeface="Arial" panose="020B0604020202020204" pitchFamily="34" charset="0"/>
              <a:buChar char="•"/>
            </a:pPr>
            <a:r>
              <a:rPr lang="en-US" sz="2400" dirty="0">
                <a:effectLst/>
                <a:ea typeface="MS Mincho" panose="02020609040205080304" pitchFamily="49" charset="-128"/>
                <a:cs typeface="Times New Roman" panose="02020603050405020304" pitchFamily="18" charset="0"/>
              </a:rPr>
              <a:t>How will drivers respond to an evasive maneuver scenario when in CAD?</a:t>
            </a:r>
          </a:p>
        </p:txBody>
      </p:sp>
      <p:sp>
        <p:nvSpPr>
          <p:cNvPr id="4" name="Text Placeholder 3">
            <a:extLst>
              <a:ext uri="{FF2B5EF4-FFF2-40B4-BE49-F238E27FC236}">
                <a16:creationId xmlns:a16="http://schemas.microsoft.com/office/drawing/2014/main" id="{CB8228F5-7461-F06D-2B6B-17B2909AA138}"/>
              </a:ext>
            </a:extLst>
          </p:cNvPr>
          <p:cNvSpPr>
            <a:spLocks noGrp="1"/>
          </p:cNvSpPr>
          <p:nvPr>
            <p:ph type="body" sz="quarter" idx="14"/>
          </p:nvPr>
        </p:nvSpPr>
        <p:spPr/>
        <p:txBody>
          <a:bodyPr/>
          <a:lstStyle/>
          <a:p>
            <a:r>
              <a:rPr lang="en-US" dirty="0">
                <a:solidFill>
                  <a:srgbClr val="861F41"/>
                </a:solidFill>
              </a:rPr>
              <a:t>Research Questions</a:t>
            </a:r>
          </a:p>
        </p:txBody>
      </p:sp>
      <p:pic>
        <p:nvPicPr>
          <p:cNvPr id="1026" name="Picture 2" descr="person driving Volkswagen vehicle">
            <a:extLst>
              <a:ext uri="{FF2B5EF4-FFF2-40B4-BE49-F238E27FC236}">
                <a16:creationId xmlns:a16="http://schemas.microsoft.com/office/drawing/2014/main" id="{51B4C547-F625-736A-173F-5F3E57841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868" y="2691613"/>
            <a:ext cx="4923132" cy="32886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4E0847-37E4-D449-BA9A-22A759EB45FF}"/>
              </a:ext>
            </a:extLst>
          </p:cNvPr>
          <p:cNvSpPr txBox="1"/>
          <p:nvPr/>
        </p:nvSpPr>
        <p:spPr>
          <a:xfrm>
            <a:off x="1158470" y="5980265"/>
            <a:ext cx="4277261" cy="369332"/>
          </a:xfrm>
          <a:prstGeom prst="rect">
            <a:avLst/>
          </a:prstGeom>
          <a:noFill/>
        </p:spPr>
        <p:txBody>
          <a:bodyPr wrap="none" rtlCol="0">
            <a:spAutoFit/>
          </a:bodyPr>
          <a:lstStyle/>
          <a:p>
            <a:r>
              <a:rPr lang="en-US" dirty="0"/>
              <a:t>https://unsplash.com/photos/XuDPnpox8tc</a:t>
            </a:r>
          </a:p>
        </p:txBody>
      </p:sp>
      <p:pic>
        <p:nvPicPr>
          <p:cNvPr id="1028" name="Picture 4" descr="red and silver heart shaped ornament">
            <a:extLst>
              <a:ext uri="{FF2B5EF4-FFF2-40B4-BE49-F238E27FC236}">
                <a16:creationId xmlns:a16="http://schemas.microsoft.com/office/drawing/2014/main" id="{E77A9879-2FC6-1B86-6D5D-FFBD3C309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194" y="2691613"/>
            <a:ext cx="4629606" cy="30879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9FB64A-079C-C188-9B9F-09F8DB63D4A4}"/>
              </a:ext>
            </a:extLst>
          </p:cNvPr>
          <p:cNvSpPr txBox="1"/>
          <p:nvPr/>
        </p:nvSpPr>
        <p:spPr>
          <a:xfrm>
            <a:off x="6683843" y="5946507"/>
            <a:ext cx="4335289" cy="369332"/>
          </a:xfrm>
          <a:prstGeom prst="rect">
            <a:avLst/>
          </a:prstGeom>
          <a:noFill/>
        </p:spPr>
        <p:txBody>
          <a:bodyPr wrap="none" rtlCol="0">
            <a:spAutoFit/>
          </a:bodyPr>
          <a:lstStyle/>
          <a:p>
            <a:r>
              <a:rPr lang="en-US" dirty="0"/>
              <a:t>https://unsplash.com/photos/wjC2TQ4KFRo</a:t>
            </a:r>
          </a:p>
        </p:txBody>
      </p:sp>
      <p:sp>
        <p:nvSpPr>
          <p:cNvPr id="7" name="Content Placeholder 2">
            <a:extLst>
              <a:ext uri="{FF2B5EF4-FFF2-40B4-BE49-F238E27FC236}">
                <a16:creationId xmlns:a16="http://schemas.microsoft.com/office/drawing/2014/main" id="{211578DF-D750-757F-7C9D-A1AB2294FB74}"/>
              </a:ext>
            </a:extLst>
          </p:cNvPr>
          <p:cNvSpPr txBox="1">
            <a:spLocks/>
          </p:cNvSpPr>
          <p:nvPr/>
        </p:nvSpPr>
        <p:spPr>
          <a:xfrm>
            <a:off x="6190821" y="1848061"/>
            <a:ext cx="5543938" cy="787594"/>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lnSpc>
                <a:spcPct val="115000"/>
              </a:lnSpc>
              <a:spcBef>
                <a:spcPts val="0"/>
              </a:spcBef>
              <a:spcAft>
                <a:spcPts val="800"/>
              </a:spcAft>
              <a:buNone/>
            </a:pPr>
            <a:r>
              <a:rPr lang="en-US" sz="2600" dirty="0">
                <a:ea typeface="MS Mincho" panose="02020609040205080304" pitchFamily="49" charset="-128"/>
                <a:cs typeface="Times New Roman" panose="02020603050405020304" pitchFamily="18" charset="0"/>
              </a:rPr>
              <a:t>When the event is a braking maneuver initiated by the system?</a:t>
            </a:r>
          </a:p>
          <a:p>
            <a:endParaRPr lang="en-US" sz="3600" dirty="0"/>
          </a:p>
        </p:txBody>
      </p:sp>
      <p:sp>
        <p:nvSpPr>
          <p:cNvPr id="8" name="Content Placeholder 2">
            <a:extLst>
              <a:ext uri="{FF2B5EF4-FFF2-40B4-BE49-F238E27FC236}">
                <a16:creationId xmlns:a16="http://schemas.microsoft.com/office/drawing/2014/main" id="{6E7A86F4-6A8D-F86B-90BB-9B86CB619FBF}"/>
              </a:ext>
            </a:extLst>
          </p:cNvPr>
          <p:cNvSpPr txBox="1">
            <a:spLocks/>
          </p:cNvSpPr>
          <p:nvPr/>
        </p:nvSpPr>
        <p:spPr>
          <a:xfrm>
            <a:off x="599909" y="1848061"/>
            <a:ext cx="5543938" cy="787594"/>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lnSpc>
                <a:spcPct val="115000"/>
              </a:lnSpc>
              <a:spcBef>
                <a:spcPts val="0"/>
              </a:spcBef>
              <a:spcAft>
                <a:spcPts val="800"/>
              </a:spcAft>
              <a:buNone/>
            </a:pPr>
            <a:r>
              <a:rPr lang="en-US" sz="2600" dirty="0">
                <a:ea typeface="MS Mincho" panose="02020609040205080304" pitchFamily="49" charset="-128"/>
                <a:cs typeface="Times New Roman" panose="02020603050405020304" pitchFamily="18" charset="0"/>
              </a:rPr>
              <a:t>When the event is a swerving maneuver initiated by the system?</a:t>
            </a:r>
          </a:p>
          <a:p>
            <a:endParaRPr lang="en-US" sz="3600" dirty="0"/>
          </a:p>
        </p:txBody>
      </p:sp>
    </p:spTree>
    <p:extLst>
      <p:ext uri="{BB962C8B-B14F-4D97-AF65-F5344CB8AC3E}">
        <p14:creationId xmlns:p14="http://schemas.microsoft.com/office/powerpoint/2010/main" val="398743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D3B5F8-B444-91AE-176F-B1DB96C84DCC}"/>
              </a:ext>
            </a:extLst>
          </p:cNvPr>
          <p:cNvSpPr>
            <a:spLocks noGrp="1"/>
          </p:cNvSpPr>
          <p:nvPr>
            <p:ph type="sldNum" sz="quarter" idx="12"/>
          </p:nvPr>
        </p:nvSpPr>
        <p:spPr/>
        <p:txBody>
          <a:bodyPr/>
          <a:lstStyle/>
          <a:p>
            <a:fld id="{E945C9B4-2F1D-A045-96C0-CE876094E856}" type="slidenum">
              <a:rPr lang="en-US" smtClean="0"/>
              <a:t>8</a:t>
            </a:fld>
            <a:endParaRPr lang="en-US"/>
          </a:p>
        </p:txBody>
      </p:sp>
      <p:sp>
        <p:nvSpPr>
          <p:cNvPr id="3" name="Content Placeholder 2">
            <a:extLst>
              <a:ext uri="{FF2B5EF4-FFF2-40B4-BE49-F238E27FC236}">
                <a16:creationId xmlns:a16="http://schemas.microsoft.com/office/drawing/2014/main" id="{AB8B06CA-12C9-A297-415D-0B467E1E6013}"/>
              </a:ext>
            </a:extLst>
          </p:cNvPr>
          <p:cNvSpPr>
            <a:spLocks noGrp="1"/>
          </p:cNvSpPr>
          <p:nvPr>
            <p:ph idx="14"/>
          </p:nvPr>
        </p:nvSpPr>
        <p:spPr/>
        <p:txBody>
          <a:bodyPr/>
          <a:lstStyle/>
          <a:p>
            <a:pPr marL="285750" indent="-285750">
              <a:buFont typeface="Arial" panose="020B0604020202020204" pitchFamily="34" charset="0"/>
              <a:buChar char="•"/>
            </a:pPr>
            <a:r>
              <a:rPr lang="en-US" sz="1800" dirty="0">
                <a:effectLst/>
                <a:latin typeface="Times New Roman" panose="02020603050405020304" pitchFamily="18" charset="0"/>
                <a:ea typeface="MS Mincho" panose="02020609040205080304" pitchFamily="49" charset="-128"/>
              </a:rPr>
              <a:t>Currently, CAD autonomous vehicles are not widely commercially available or accessible to researchers. Thus, in order to study CAD vehicles, researchers are often required to use Wizard-of-Oz (</a:t>
            </a:r>
            <a:r>
              <a:rPr lang="en-US" sz="1800" dirty="0" err="1">
                <a:effectLst/>
                <a:latin typeface="Times New Roman" panose="02020603050405020304" pitchFamily="18" charset="0"/>
                <a:ea typeface="MS Mincho" panose="02020609040205080304" pitchFamily="49" charset="-128"/>
              </a:rPr>
              <a:t>WoZ</a:t>
            </a:r>
            <a:r>
              <a:rPr lang="en-US" sz="1800" dirty="0">
                <a:effectLst/>
                <a:latin typeface="Times New Roman" panose="02020603050405020304" pitchFamily="18" charset="0"/>
                <a:ea typeface="MS Mincho" panose="02020609040205080304" pitchFamily="49" charset="-128"/>
              </a:rPr>
              <a:t>) platforms to simulate automated driving (</a:t>
            </a:r>
            <a:r>
              <a:rPr lang="en-US" sz="1800" dirty="0" err="1">
                <a:effectLst/>
                <a:latin typeface="Times New Roman" panose="02020603050405020304" pitchFamily="18" charset="0"/>
                <a:ea typeface="MS Mincho" panose="02020609040205080304" pitchFamily="49" charset="-128"/>
              </a:rPr>
              <a:t>Bengler</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Omozik</a:t>
            </a:r>
            <a:r>
              <a:rPr lang="en-US" sz="1800" dirty="0">
                <a:effectLst/>
                <a:latin typeface="Times New Roman" panose="02020603050405020304" pitchFamily="18" charset="0"/>
                <a:ea typeface="MS Mincho" panose="02020609040205080304" pitchFamily="49" charset="-128"/>
              </a:rPr>
              <a:t>, &amp; </a:t>
            </a:r>
            <a:r>
              <a:rPr lang="en-US" sz="1800" dirty="0" err="1">
                <a:effectLst/>
                <a:latin typeface="Times New Roman" panose="02020603050405020304" pitchFamily="18" charset="0"/>
                <a:ea typeface="MS Mincho" panose="02020609040205080304" pitchFamily="49" charset="-128"/>
              </a:rPr>
              <a:t>Scheiter</a:t>
            </a:r>
            <a:r>
              <a:rPr lang="en-US" sz="1800" dirty="0">
                <a:effectLst/>
                <a:latin typeface="Times New Roman" panose="02020603050405020304" pitchFamily="18" charset="0"/>
                <a:ea typeface="MS Mincho" panose="02020609040205080304" pitchFamily="49" charset="-128"/>
              </a:rPr>
              <a:t>, 2019). </a:t>
            </a:r>
          </a:p>
          <a:p>
            <a:pPr marL="285750" indent="-285750">
              <a:buFont typeface="Arial" panose="020B0604020202020204" pitchFamily="34" charset="0"/>
              <a:buChar char="•"/>
            </a:pPr>
            <a:r>
              <a:rPr lang="en-US" sz="1800" dirty="0">
                <a:effectLst/>
                <a:latin typeface="Times New Roman" panose="02020603050405020304" pitchFamily="18" charset="0"/>
                <a:ea typeface="MS Mincho" panose="02020609040205080304" pitchFamily="49" charset="-128"/>
              </a:rPr>
              <a:t>The </a:t>
            </a:r>
            <a:r>
              <a:rPr lang="en-US" sz="1800" dirty="0" err="1">
                <a:effectLst/>
                <a:latin typeface="Times New Roman" panose="02020603050405020304" pitchFamily="18" charset="0"/>
                <a:ea typeface="MS Mincho" panose="02020609040205080304" pitchFamily="49" charset="-128"/>
              </a:rPr>
              <a:t>WoZ</a:t>
            </a:r>
            <a:r>
              <a:rPr lang="en-US" sz="1800" dirty="0">
                <a:effectLst/>
                <a:latin typeface="Times New Roman" panose="02020603050405020304" pitchFamily="18" charset="0"/>
                <a:ea typeface="MS Mincho" panose="02020609040205080304" pitchFamily="49" charset="-128"/>
              </a:rPr>
              <a:t> method uses a hidden human (i.e., the “wizard”) to simulate the role of a computer system (Fraser &amp; Gilbert, 1991).</a:t>
            </a:r>
            <a:endParaRPr lang="en-US" sz="1800" dirty="0">
              <a:latin typeface="Times New Roman" panose="02020603050405020304" pitchFamily="18" charset="0"/>
              <a:ea typeface="MS Mincho" panose="02020609040205080304" pitchFamily="49" charset="-128"/>
            </a:endParaRPr>
          </a:p>
          <a:p>
            <a:pPr marL="285750" indent="-285750">
              <a:buFont typeface="Arial" panose="020B0604020202020204" pitchFamily="34" charset="0"/>
              <a:buChar char="•"/>
            </a:pPr>
            <a:r>
              <a:rPr lang="en-US" sz="1800" dirty="0">
                <a:effectLst/>
                <a:latin typeface="Times New Roman" panose="02020603050405020304" pitchFamily="18" charset="0"/>
                <a:ea typeface="MS Mincho" panose="02020609040205080304" pitchFamily="49" charset="-128"/>
              </a:rPr>
              <a:t>Beyond these initial uses, the </a:t>
            </a:r>
            <a:r>
              <a:rPr lang="en-US" sz="1800" dirty="0" err="1">
                <a:effectLst/>
                <a:latin typeface="Times New Roman" panose="02020603050405020304" pitchFamily="18" charset="0"/>
                <a:ea typeface="MS Mincho" panose="02020609040205080304" pitchFamily="49" charset="-128"/>
              </a:rPr>
              <a:t>WoZ</a:t>
            </a:r>
            <a:r>
              <a:rPr lang="en-US" sz="1800" dirty="0">
                <a:effectLst/>
                <a:latin typeface="Times New Roman" panose="02020603050405020304" pitchFamily="18" charset="0"/>
                <a:ea typeface="MS Mincho" panose="02020609040205080304" pitchFamily="49" charset="-128"/>
              </a:rPr>
              <a:t> method has been adopted in vehicle research to simulate autonomous vehicle and advanced driver assistance systems that are “not yet existent, or whose implementation would be too costly for the purpose of the experiment” (</a:t>
            </a:r>
            <a:r>
              <a:rPr lang="en-US" sz="1800" dirty="0" err="1">
                <a:effectLst/>
                <a:latin typeface="Times New Roman" panose="02020603050405020304" pitchFamily="18" charset="0"/>
                <a:ea typeface="MS Mincho" panose="02020609040205080304" pitchFamily="49" charset="-128"/>
              </a:rPr>
              <a:t>Jarosch</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Paradies</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Feiner</a:t>
            </a:r>
            <a:r>
              <a:rPr lang="en-US" sz="1800" dirty="0">
                <a:effectLst/>
                <a:latin typeface="Times New Roman" panose="02020603050405020304" pitchFamily="18" charset="0"/>
                <a:ea typeface="MS Mincho" panose="02020609040205080304" pitchFamily="49" charset="-128"/>
              </a:rPr>
              <a:t>, &amp; </a:t>
            </a:r>
            <a:r>
              <a:rPr lang="en-US" sz="1800" dirty="0" err="1">
                <a:effectLst/>
                <a:latin typeface="Times New Roman" panose="02020603050405020304" pitchFamily="18" charset="0"/>
                <a:ea typeface="MS Mincho" panose="02020609040205080304" pitchFamily="49" charset="-128"/>
              </a:rPr>
              <a:t>Bengler</a:t>
            </a:r>
            <a:r>
              <a:rPr lang="en-US" sz="1800" dirty="0">
                <a:effectLst/>
                <a:latin typeface="Times New Roman" panose="02020603050405020304" pitchFamily="18" charset="0"/>
                <a:ea typeface="MS Mincho" panose="02020609040205080304" pitchFamily="49" charset="-128"/>
              </a:rPr>
              <a:t>, 2019). </a:t>
            </a:r>
          </a:p>
          <a:p>
            <a:pPr marL="285750" indent="-285750">
              <a:buFont typeface="Arial" panose="020B0604020202020204" pitchFamily="34" charset="0"/>
              <a:buChar char="•"/>
            </a:pPr>
            <a:r>
              <a:rPr lang="en-US" sz="1800" dirty="0">
                <a:effectLst/>
                <a:latin typeface="Times New Roman" panose="02020603050405020304" pitchFamily="18" charset="0"/>
                <a:ea typeface="MS Mincho" panose="02020609040205080304" pitchFamily="49" charset="-128"/>
              </a:rPr>
              <a:t>This application of the </a:t>
            </a:r>
            <a:r>
              <a:rPr lang="en-US" sz="1800" dirty="0" err="1">
                <a:effectLst/>
                <a:latin typeface="Times New Roman" panose="02020603050405020304" pitchFamily="18" charset="0"/>
                <a:ea typeface="MS Mincho" panose="02020609040205080304" pitchFamily="49" charset="-128"/>
              </a:rPr>
              <a:t>WoZ</a:t>
            </a:r>
            <a:r>
              <a:rPr lang="en-US" sz="1800" dirty="0">
                <a:effectLst/>
                <a:latin typeface="Times New Roman" panose="02020603050405020304" pitchFamily="18" charset="0"/>
                <a:ea typeface="MS Mincho" panose="02020609040205080304" pitchFamily="49" charset="-128"/>
              </a:rPr>
              <a:t> method is used both in driving simulators (</a:t>
            </a:r>
            <a:r>
              <a:rPr lang="en-US" sz="1800" dirty="0" err="1">
                <a:effectLst/>
                <a:latin typeface="Times New Roman" panose="02020603050405020304" pitchFamily="18" charset="0"/>
                <a:ea typeface="MS Mincho" panose="02020609040205080304" pitchFamily="49" charset="-128"/>
              </a:rPr>
              <a:t>Schieben</a:t>
            </a:r>
            <a:r>
              <a:rPr lang="en-US" sz="1800" dirty="0">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MS Mincho" panose="02020609040205080304" pitchFamily="49" charset="-128"/>
              </a:rPr>
              <a:t>Heesen</a:t>
            </a:r>
            <a:r>
              <a:rPr lang="en-US" sz="1800" dirty="0">
                <a:effectLst/>
                <a:latin typeface="Times New Roman" panose="02020603050405020304" pitchFamily="18" charset="0"/>
                <a:ea typeface="MS Mincho" panose="02020609040205080304" pitchFamily="49" charset="-128"/>
              </a:rPr>
              <a:t>, Schindler, </a:t>
            </a:r>
            <a:r>
              <a:rPr lang="en-US" sz="1800" dirty="0" err="1">
                <a:effectLst/>
                <a:latin typeface="Times New Roman" panose="02020603050405020304" pitchFamily="18" charset="0"/>
                <a:ea typeface="MS Mincho" panose="02020609040205080304" pitchFamily="49" charset="-128"/>
              </a:rPr>
              <a:t>Kelsch</a:t>
            </a:r>
            <a:r>
              <a:rPr lang="en-US" sz="1800" dirty="0">
                <a:effectLst/>
                <a:latin typeface="Times New Roman" panose="02020603050405020304" pitchFamily="18" charset="0"/>
                <a:ea typeface="MS Mincho" panose="02020609040205080304" pitchFamily="49" charset="-128"/>
              </a:rPr>
              <a:t>, &amp; </a:t>
            </a:r>
            <a:r>
              <a:rPr lang="en-US" sz="1800" dirty="0" err="1">
                <a:effectLst/>
                <a:latin typeface="Times New Roman" panose="02020603050405020304" pitchFamily="18" charset="0"/>
                <a:ea typeface="MS Mincho" panose="02020609040205080304" pitchFamily="49" charset="-128"/>
              </a:rPr>
              <a:t>Flemisch</a:t>
            </a:r>
            <a:r>
              <a:rPr lang="en-US" sz="1800" dirty="0">
                <a:effectLst/>
                <a:latin typeface="Times New Roman" panose="02020603050405020304" pitchFamily="18" charset="0"/>
                <a:ea typeface="MS Mincho" panose="02020609040205080304" pitchFamily="49" charset="-128"/>
              </a:rPr>
              <a:t>, 2009) and with real vehicles on test tracks (</a:t>
            </a:r>
            <a:r>
              <a:rPr lang="en-US" sz="1800" dirty="0" err="1">
                <a:effectLst/>
                <a:latin typeface="Times New Roman" panose="02020603050405020304" pitchFamily="18" charset="0"/>
                <a:ea typeface="MS Mincho" panose="02020609040205080304" pitchFamily="49" charset="-128"/>
              </a:rPr>
              <a:t>Pipkorn</a:t>
            </a:r>
            <a:r>
              <a:rPr lang="en-US" sz="1800" dirty="0">
                <a:effectLst/>
                <a:latin typeface="Times New Roman" panose="02020603050405020304" pitchFamily="18" charset="0"/>
                <a:ea typeface="MS Mincho" panose="02020609040205080304" pitchFamily="49" charset="-128"/>
              </a:rPr>
              <a:t> et al., 2021) and public roads (</a:t>
            </a:r>
            <a:r>
              <a:rPr lang="en-US" sz="1800" dirty="0" err="1">
                <a:effectLst/>
                <a:latin typeface="Times New Roman" panose="02020603050405020304" pitchFamily="18" charset="0"/>
                <a:ea typeface="MS Mincho" panose="02020609040205080304" pitchFamily="49" charset="-128"/>
              </a:rPr>
              <a:t>Jarosch</a:t>
            </a:r>
            <a:r>
              <a:rPr lang="en-US" sz="1800" dirty="0">
                <a:effectLst/>
                <a:latin typeface="Times New Roman" panose="02020603050405020304" pitchFamily="18" charset="0"/>
                <a:ea typeface="MS Mincho" panose="02020609040205080304" pitchFamily="49" charset="-128"/>
              </a:rPr>
              <a:t> et al., 2019). </a:t>
            </a:r>
            <a:endParaRPr lang="en-US" dirty="0"/>
          </a:p>
        </p:txBody>
      </p:sp>
      <p:sp>
        <p:nvSpPr>
          <p:cNvPr id="4" name="Text Placeholder 3">
            <a:extLst>
              <a:ext uri="{FF2B5EF4-FFF2-40B4-BE49-F238E27FC236}">
                <a16:creationId xmlns:a16="http://schemas.microsoft.com/office/drawing/2014/main" id="{2A98CCFE-0853-859A-3E9C-E6CE1BCFEADF}"/>
              </a:ext>
            </a:extLst>
          </p:cNvPr>
          <p:cNvSpPr>
            <a:spLocks noGrp="1"/>
          </p:cNvSpPr>
          <p:nvPr>
            <p:ph type="body" sz="quarter" idx="13"/>
          </p:nvPr>
        </p:nvSpPr>
        <p:spPr/>
        <p:txBody>
          <a:bodyPr/>
          <a:lstStyle/>
          <a:p>
            <a:r>
              <a:rPr lang="en-US" dirty="0"/>
              <a:t>Wizard-of-Oz</a:t>
            </a:r>
          </a:p>
        </p:txBody>
      </p:sp>
    </p:spTree>
    <p:extLst>
      <p:ext uri="{BB962C8B-B14F-4D97-AF65-F5344CB8AC3E}">
        <p14:creationId xmlns:p14="http://schemas.microsoft.com/office/powerpoint/2010/main" val="313715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C897EBC-8A6D-47EA-8300-332970A675A3}" type="datetime1">
              <a:rPr lang="en-US" smtClean="0"/>
              <a:t>6/20/2023</a:t>
            </a:fld>
            <a:endParaRPr lang="en-US"/>
          </a:p>
        </p:txBody>
      </p:sp>
      <p:sp>
        <p:nvSpPr>
          <p:cNvPr id="6" name="Slide Number Placeholder 5"/>
          <p:cNvSpPr>
            <a:spLocks noGrp="1"/>
          </p:cNvSpPr>
          <p:nvPr>
            <p:ph type="sldNum" sz="quarter" idx="12"/>
          </p:nvPr>
        </p:nvSpPr>
        <p:spPr/>
        <p:txBody>
          <a:bodyPr/>
          <a:lstStyle/>
          <a:p>
            <a:fld id="{4C1204FC-983C-4B3E-8159-068F0593A1E9}" type="slidenum">
              <a:rPr lang="en-US" smtClean="0"/>
              <a:t>9</a:t>
            </a:fld>
            <a:endParaRPr lang="en-US"/>
          </a:p>
        </p:txBody>
      </p:sp>
      <p:sp>
        <p:nvSpPr>
          <p:cNvPr id="3" name="Content Placeholder 2"/>
          <p:cNvSpPr>
            <a:spLocks noGrp="1"/>
          </p:cNvSpPr>
          <p:nvPr>
            <p:ph idx="15"/>
          </p:nvPr>
        </p:nvSpPr>
        <p:spPr/>
        <p:txBody>
          <a:bodyPr>
            <a:noAutofit/>
          </a:bodyPr>
          <a:lstStyle/>
          <a:p>
            <a:pPr marL="342900" indent="-342900">
              <a:lnSpc>
                <a:spcPct val="120000"/>
              </a:lnSpc>
              <a:buFont typeface="Arial" panose="020B0604020202020204" pitchFamily="34" charset="0"/>
              <a:buChar char="•"/>
            </a:pPr>
            <a:r>
              <a:rPr lang="en-US" sz="2000" dirty="0"/>
              <a:t>36 participants (18 females, 18 males) between the ages of 30 – 75 years old were recruited from the New River Valley area. </a:t>
            </a:r>
          </a:p>
          <a:p>
            <a:pPr marL="342900" indent="-342900">
              <a:lnSpc>
                <a:spcPct val="120000"/>
              </a:lnSpc>
              <a:buFont typeface="Arial" panose="020B0604020202020204" pitchFamily="34" charset="0"/>
              <a:buChar char="•"/>
            </a:pPr>
            <a:r>
              <a:rPr lang="en-US" dirty="0"/>
              <a:t>Participants will be required to meet the following criteria:</a:t>
            </a:r>
          </a:p>
          <a:p>
            <a:pPr lvl="1">
              <a:lnSpc>
                <a:spcPct val="120000"/>
              </a:lnSpc>
            </a:pPr>
            <a:r>
              <a:rPr lang="en-US" sz="2000" dirty="0"/>
              <a:t>Hold a valid U.S. driver’s license</a:t>
            </a:r>
          </a:p>
          <a:p>
            <a:pPr lvl="1">
              <a:lnSpc>
                <a:spcPct val="120000"/>
              </a:lnSpc>
            </a:pPr>
            <a:r>
              <a:rPr lang="en-US" sz="2000" dirty="0"/>
              <a:t>Have at least two years of driving experience</a:t>
            </a:r>
          </a:p>
          <a:p>
            <a:pPr marL="457200" lvl="1" indent="0">
              <a:lnSpc>
                <a:spcPct val="120000"/>
              </a:lnSpc>
              <a:buNone/>
            </a:pPr>
            <a:endParaRPr lang="en-US" sz="2000" dirty="0"/>
          </a:p>
        </p:txBody>
      </p:sp>
      <p:sp>
        <p:nvSpPr>
          <p:cNvPr id="7" name="Text Placeholder 6">
            <a:extLst>
              <a:ext uri="{FF2B5EF4-FFF2-40B4-BE49-F238E27FC236}">
                <a16:creationId xmlns:a16="http://schemas.microsoft.com/office/drawing/2014/main" id="{ABC6E956-2662-FA04-0AFE-81C38A26D1AA}"/>
              </a:ext>
            </a:extLst>
          </p:cNvPr>
          <p:cNvSpPr>
            <a:spLocks noGrp="1"/>
          </p:cNvSpPr>
          <p:nvPr>
            <p:ph type="body" sz="quarter" idx="14"/>
          </p:nvPr>
        </p:nvSpPr>
        <p:spPr/>
        <p:txBody>
          <a:bodyPr/>
          <a:lstStyle/>
          <a:p>
            <a:r>
              <a:rPr lang="en-US" sz="2400" b="1" dirty="0"/>
              <a:t>Participants</a:t>
            </a:r>
            <a:endParaRPr lang="en-US" dirty="0"/>
          </a:p>
        </p:txBody>
      </p:sp>
      <p:graphicFrame>
        <p:nvGraphicFramePr>
          <p:cNvPr id="9" name="Table 8">
            <a:extLst>
              <a:ext uri="{FF2B5EF4-FFF2-40B4-BE49-F238E27FC236}">
                <a16:creationId xmlns:a16="http://schemas.microsoft.com/office/drawing/2014/main" id="{9F4DEDA0-9915-C771-1538-5FF4B14295EA}"/>
              </a:ext>
            </a:extLst>
          </p:cNvPr>
          <p:cNvGraphicFramePr>
            <a:graphicFrameLocks noGrp="1"/>
          </p:cNvGraphicFramePr>
          <p:nvPr>
            <p:extLst>
              <p:ext uri="{D42A27DB-BD31-4B8C-83A1-F6EECF244321}">
                <p14:modId xmlns:p14="http://schemas.microsoft.com/office/powerpoint/2010/main" val="3951362872"/>
              </p:ext>
            </p:extLst>
          </p:nvPr>
        </p:nvGraphicFramePr>
        <p:xfrm>
          <a:off x="1333165" y="3630372"/>
          <a:ext cx="9525670" cy="1643410"/>
        </p:xfrm>
        <a:graphic>
          <a:graphicData uri="http://schemas.openxmlformats.org/drawingml/2006/table">
            <a:tbl>
              <a:tblPr firstRow="1" firstCol="1" bandRow="1">
                <a:tableStyleId>{5C22544A-7EE6-4342-B048-85BDC9FD1C3A}</a:tableStyleId>
              </a:tblPr>
              <a:tblGrid>
                <a:gridCol w="1905134">
                  <a:extLst>
                    <a:ext uri="{9D8B030D-6E8A-4147-A177-3AD203B41FA5}">
                      <a16:colId xmlns:a16="http://schemas.microsoft.com/office/drawing/2014/main" val="2977171066"/>
                    </a:ext>
                  </a:extLst>
                </a:gridCol>
                <a:gridCol w="1905134">
                  <a:extLst>
                    <a:ext uri="{9D8B030D-6E8A-4147-A177-3AD203B41FA5}">
                      <a16:colId xmlns:a16="http://schemas.microsoft.com/office/drawing/2014/main" val="3250028376"/>
                    </a:ext>
                  </a:extLst>
                </a:gridCol>
                <a:gridCol w="1905134">
                  <a:extLst>
                    <a:ext uri="{9D8B030D-6E8A-4147-A177-3AD203B41FA5}">
                      <a16:colId xmlns:a16="http://schemas.microsoft.com/office/drawing/2014/main" val="3107055740"/>
                    </a:ext>
                  </a:extLst>
                </a:gridCol>
                <a:gridCol w="1905134">
                  <a:extLst>
                    <a:ext uri="{9D8B030D-6E8A-4147-A177-3AD203B41FA5}">
                      <a16:colId xmlns:a16="http://schemas.microsoft.com/office/drawing/2014/main" val="3702322687"/>
                    </a:ext>
                  </a:extLst>
                </a:gridCol>
                <a:gridCol w="1905134">
                  <a:extLst>
                    <a:ext uri="{9D8B030D-6E8A-4147-A177-3AD203B41FA5}">
                      <a16:colId xmlns:a16="http://schemas.microsoft.com/office/drawing/2014/main" val="1426599084"/>
                    </a:ext>
                  </a:extLst>
                </a:gridCol>
              </a:tblGrid>
              <a:tr h="300135">
                <a:tc rowSpan="2">
                  <a:txBody>
                    <a:bodyPr/>
                    <a:lstStyle/>
                    <a:p>
                      <a:pPr marL="0" marR="0" algn="ctr">
                        <a:lnSpc>
                          <a:spcPct val="107000"/>
                        </a:lnSpc>
                        <a:spcBef>
                          <a:spcPts val="0"/>
                        </a:spcBef>
                        <a:spcAft>
                          <a:spcPts val="0"/>
                        </a:spcAft>
                      </a:pPr>
                      <a:r>
                        <a:rPr lang="en-US" sz="1900">
                          <a:effectLst/>
                        </a:rPr>
                        <a:t>Gender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46706" marR="146706" marT="73353" marB="73353" anchor="ctr"/>
                </a:tc>
                <a:tc rowSpan="2">
                  <a:txBody>
                    <a:bodyPr/>
                    <a:lstStyle/>
                    <a:p>
                      <a:pPr marL="0" marR="0" algn="ctr">
                        <a:lnSpc>
                          <a:spcPct val="107000"/>
                        </a:lnSpc>
                        <a:spcBef>
                          <a:spcPts val="0"/>
                        </a:spcBef>
                        <a:spcAft>
                          <a:spcPts val="0"/>
                        </a:spcAft>
                      </a:pPr>
                      <a:r>
                        <a:rPr lang="en-US" sz="1900">
                          <a:effectLst/>
                        </a:rPr>
                        <a:t>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46706" marR="146706" marT="73353" marB="73353" anchor="ctr"/>
                </a:tc>
                <a:tc gridSpan="3">
                  <a:txBody>
                    <a:bodyPr/>
                    <a:lstStyle/>
                    <a:p>
                      <a:pPr marL="0" marR="0" algn="ctr">
                        <a:lnSpc>
                          <a:spcPct val="107000"/>
                        </a:lnSpc>
                        <a:spcBef>
                          <a:spcPts val="0"/>
                        </a:spcBef>
                        <a:spcAft>
                          <a:spcPts val="0"/>
                        </a:spcAft>
                      </a:pPr>
                      <a:r>
                        <a:rPr lang="en-US" sz="1900">
                          <a:effectLst/>
                        </a:rPr>
                        <a:t>Age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46706" marR="146706" marT="73353" marB="73353"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8575111"/>
                  </a:ext>
                </a:extLst>
              </a:tr>
              <a:tr h="300135">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900">
                          <a:effectLst/>
                        </a:rPr>
                        <a:t>Min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nchor="ctr"/>
                </a:tc>
                <a:tc>
                  <a:txBody>
                    <a:bodyPr/>
                    <a:lstStyle/>
                    <a:p>
                      <a:pPr marL="0" marR="0" algn="ctr">
                        <a:lnSpc>
                          <a:spcPct val="107000"/>
                        </a:lnSpc>
                        <a:spcBef>
                          <a:spcPts val="0"/>
                        </a:spcBef>
                        <a:spcAft>
                          <a:spcPts val="0"/>
                        </a:spcAft>
                      </a:pPr>
                      <a:r>
                        <a:rPr lang="en-US" sz="1900">
                          <a:effectLst/>
                        </a:rPr>
                        <a:t>Mean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nchor="ctr"/>
                </a:tc>
                <a:tc>
                  <a:txBody>
                    <a:bodyPr/>
                    <a:lstStyle/>
                    <a:p>
                      <a:pPr marL="0" marR="0" algn="ctr">
                        <a:lnSpc>
                          <a:spcPct val="107000"/>
                        </a:lnSpc>
                        <a:spcBef>
                          <a:spcPts val="0"/>
                        </a:spcBef>
                        <a:spcAft>
                          <a:spcPts val="0"/>
                        </a:spcAft>
                      </a:pPr>
                      <a:r>
                        <a:rPr lang="en-US" sz="1900">
                          <a:effectLst/>
                        </a:rPr>
                        <a:t>Max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nchor="ctr"/>
                </a:tc>
                <a:extLst>
                  <a:ext uri="{0D108BD9-81ED-4DB2-BD59-A6C34878D82A}">
                    <a16:rowId xmlns:a16="http://schemas.microsoft.com/office/drawing/2014/main" val="4028234160"/>
                  </a:ext>
                </a:extLst>
              </a:tr>
              <a:tr h="300135">
                <a:tc>
                  <a:txBody>
                    <a:bodyPr/>
                    <a:lstStyle/>
                    <a:p>
                      <a:pPr marL="0" marR="0" algn="ctr">
                        <a:lnSpc>
                          <a:spcPct val="107000"/>
                        </a:lnSpc>
                        <a:spcBef>
                          <a:spcPts val="0"/>
                        </a:spcBef>
                        <a:spcAft>
                          <a:spcPts val="0"/>
                        </a:spcAft>
                      </a:pPr>
                      <a:r>
                        <a:rPr lang="en-US" sz="1900">
                          <a:effectLst/>
                        </a:rPr>
                        <a:t>Male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tc>
                  <a:txBody>
                    <a:bodyPr/>
                    <a:lstStyle/>
                    <a:p>
                      <a:pPr marL="0" marR="0" algn="ctr">
                        <a:lnSpc>
                          <a:spcPct val="107000"/>
                        </a:lnSpc>
                        <a:spcBef>
                          <a:spcPts val="0"/>
                        </a:spcBef>
                        <a:spcAft>
                          <a:spcPts val="0"/>
                        </a:spcAft>
                      </a:pPr>
                      <a:r>
                        <a:rPr lang="en-US" sz="1900">
                          <a:effectLst/>
                        </a:rPr>
                        <a:t>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tc>
                  <a:txBody>
                    <a:bodyPr/>
                    <a:lstStyle/>
                    <a:p>
                      <a:pPr marL="0" marR="0" algn="ctr">
                        <a:lnSpc>
                          <a:spcPct val="107000"/>
                        </a:lnSpc>
                        <a:spcBef>
                          <a:spcPts val="0"/>
                        </a:spcBef>
                        <a:spcAft>
                          <a:spcPts val="0"/>
                        </a:spcAft>
                      </a:pPr>
                      <a:r>
                        <a:rPr lang="en-US" sz="1900">
                          <a:effectLst/>
                        </a:rPr>
                        <a:t>31.0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tc>
                  <a:txBody>
                    <a:bodyPr/>
                    <a:lstStyle/>
                    <a:p>
                      <a:pPr marL="0" marR="0" algn="ctr">
                        <a:lnSpc>
                          <a:spcPct val="107000"/>
                        </a:lnSpc>
                        <a:spcBef>
                          <a:spcPts val="0"/>
                        </a:spcBef>
                        <a:spcAft>
                          <a:spcPts val="0"/>
                        </a:spcAft>
                      </a:pPr>
                      <a:r>
                        <a:rPr lang="en-US" sz="1900">
                          <a:effectLst/>
                        </a:rPr>
                        <a:t>54.7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tc>
                  <a:txBody>
                    <a:bodyPr/>
                    <a:lstStyle/>
                    <a:p>
                      <a:pPr marL="0" marR="0" algn="ctr">
                        <a:lnSpc>
                          <a:spcPct val="107000"/>
                        </a:lnSpc>
                        <a:spcBef>
                          <a:spcPts val="0"/>
                        </a:spcBef>
                        <a:spcAft>
                          <a:spcPts val="0"/>
                        </a:spcAft>
                      </a:pPr>
                      <a:r>
                        <a:rPr lang="en-US" sz="1900">
                          <a:effectLst/>
                        </a:rPr>
                        <a:t>74.0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extLst>
                  <a:ext uri="{0D108BD9-81ED-4DB2-BD59-A6C34878D82A}">
                    <a16:rowId xmlns:a16="http://schemas.microsoft.com/office/drawing/2014/main" val="2126849658"/>
                  </a:ext>
                </a:extLst>
              </a:tr>
              <a:tr h="300135">
                <a:tc>
                  <a:txBody>
                    <a:bodyPr/>
                    <a:lstStyle/>
                    <a:p>
                      <a:pPr marL="0" marR="0" algn="ctr">
                        <a:lnSpc>
                          <a:spcPct val="107000"/>
                        </a:lnSpc>
                        <a:spcBef>
                          <a:spcPts val="0"/>
                        </a:spcBef>
                        <a:spcAft>
                          <a:spcPts val="0"/>
                        </a:spcAft>
                      </a:pPr>
                      <a:r>
                        <a:rPr lang="en-US" sz="1900">
                          <a:effectLst/>
                        </a:rPr>
                        <a:t>Female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tc>
                  <a:txBody>
                    <a:bodyPr/>
                    <a:lstStyle/>
                    <a:p>
                      <a:pPr marL="0" marR="0" algn="ctr">
                        <a:lnSpc>
                          <a:spcPct val="107000"/>
                        </a:lnSpc>
                        <a:spcBef>
                          <a:spcPts val="0"/>
                        </a:spcBef>
                        <a:spcAft>
                          <a:spcPts val="0"/>
                        </a:spcAft>
                      </a:pPr>
                      <a:r>
                        <a:rPr lang="en-US" sz="1900">
                          <a:effectLst/>
                        </a:rPr>
                        <a:t>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tc>
                  <a:txBody>
                    <a:bodyPr/>
                    <a:lstStyle/>
                    <a:p>
                      <a:pPr marL="0" marR="0" algn="ctr">
                        <a:lnSpc>
                          <a:spcPct val="107000"/>
                        </a:lnSpc>
                        <a:spcBef>
                          <a:spcPts val="0"/>
                        </a:spcBef>
                        <a:spcAft>
                          <a:spcPts val="0"/>
                        </a:spcAft>
                      </a:pPr>
                      <a:r>
                        <a:rPr lang="en-US" sz="1900">
                          <a:effectLst/>
                        </a:rPr>
                        <a:t>31.0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tc>
                  <a:txBody>
                    <a:bodyPr/>
                    <a:lstStyle/>
                    <a:p>
                      <a:pPr marL="0" marR="0" algn="ctr">
                        <a:lnSpc>
                          <a:spcPct val="107000"/>
                        </a:lnSpc>
                        <a:spcBef>
                          <a:spcPts val="0"/>
                        </a:spcBef>
                        <a:spcAft>
                          <a:spcPts val="0"/>
                        </a:spcAft>
                      </a:pPr>
                      <a:r>
                        <a:rPr lang="en-US" sz="1900">
                          <a:effectLst/>
                        </a:rPr>
                        <a:t>52.8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tc>
                  <a:txBody>
                    <a:bodyPr/>
                    <a:lstStyle/>
                    <a:p>
                      <a:pPr marL="0" marR="0" algn="ctr">
                        <a:lnSpc>
                          <a:spcPct val="107000"/>
                        </a:lnSpc>
                        <a:spcBef>
                          <a:spcPts val="0"/>
                        </a:spcBef>
                        <a:spcAft>
                          <a:spcPts val="0"/>
                        </a:spcAft>
                      </a:pPr>
                      <a:r>
                        <a:rPr lang="en-US" sz="1900">
                          <a:effectLst/>
                        </a:rPr>
                        <a:t>74.0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extLst>
                  <a:ext uri="{0D108BD9-81ED-4DB2-BD59-A6C34878D82A}">
                    <a16:rowId xmlns:a16="http://schemas.microsoft.com/office/drawing/2014/main" val="1321719988"/>
                  </a:ext>
                </a:extLst>
              </a:tr>
              <a:tr h="300135">
                <a:tc>
                  <a:txBody>
                    <a:bodyPr/>
                    <a:lstStyle/>
                    <a:p>
                      <a:pPr marL="0" marR="0" algn="ctr">
                        <a:lnSpc>
                          <a:spcPct val="107000"/>
                        </a:lnSpc>
                        <a:spcBef>
                          <a:spcPts val="0"/>
                        </a:spcBef>
                        <a:spcAft>
                          <a:spcPts val="0"/>
                        </a:spcAft>
                      </a:pPr>
                      <a:r>
                        <a:rPr lang="en-US" sz="1900">
                          <a:effectLst/>
                        </a:rPr>
                        <a:t>Total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tc>
                  <a:txBody>
                    <a:bodyPr/>
                    <a:lstStyle/>
                    <a:p>
                      <a:pPr marL="0" marR="0" algn="ctr">
                        <a:lnSpc>
                          <a:spcPct val="107000"/>
                        </a:lnSpc>
                        <a:spcBef>
                          <a:spcPts val="0"/>
                        </a:spcBef>
                        <a:spcAft>
                          <a:spcPts val="0"/>
                        </a:spcAft>
                      </a:pPr>
                      <a:r>
                        <a:rPr lang="en-US" sz="1900">
                          <a:effectLst/>
                        </a:rPr>
                        <a:t>36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tc>
                  <a:txBody>
                    <a:bodyPr/>
                    <a:lstStyle/>
                    <a:p>
                      <a:pPr marL="0" marR="0" algn="ctr">
                        <a:lnSpc>
                          <a:spcPct val="107000"/>
                        </a:lnSpc>
                        <a:spcBef>
                          <a:spcPts val="0"/>
                        </a:spcBef>
                        <a:spcAft>
                          <a:spcPts val="0"/>
                        </a:spcAft>
                      </a:pPr>
                      <a:r>
                        <a:rPr lang="en-US" sz="1900">
                          <a:effectLst/>
                        </a:rPr>
                        <a:t>31.0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tc>
                  <a:txBody>
                    <a:bodyPr/>
                    <a:lstStyle/>
                    <a:p>
                      <a:pPr marL="0" marR="0" algn="ctr">
                        <a:lnSpc>
                          <a:spcPct val="107000"/>
                        </a:lnSpc>
                        <a:spcBef>
                          <a:spcPts val="0"/>
                        </a:spcBef>
                        <a:spcAft>
                          <a:spcPts val="0"/>
                        </a:spcAft>
                      </a:pPr>
                      <a:r>
                        <a:rPr lang="en-US" sz="1900">
                          <a:effectLst/>
                        </a:rPr>
                        <a:t>53.8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tc>
                  <a:txBody>
                    <a:bodyPr/>
                    <a:lstStyle/>
                    <a:p>
                      <a:pPr marL="0" marR="0" algn="ctr">
                        <a:lnSpc>
                          <a:spcPct val="107000"/>
                        </a:lnSpc>
                        <a:spcBef>
                          <a:spcPts val="0"/>
                        </a:spcBef>
                        <a:spcAft>
                          <a:spcPts val="0"/>
                        </a:spcAft>
                      </a:pPr>
                      <a:r>
                        <a:rPr lang="en-US" sz="1900" dirty="0">
                          <a:effectLst/>
                        </a:rPr>
                        <a:t>74.0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0029" marR="110029" marT="0" marB="0"/>
                </a:tc>
                <a:extLst>
                  <a:ext uri="{0D108BD9-81ED-4DB2-BD59-A6C34878D82A}">
                    <a16:rowId xmlns:a16="http://schemas.microsoft.com/office/drawing/2014/main" val="1139237244"/>
                  </a:ext>
                </a:extLst>
              </a:tr>
            </a:tbl>
          </a:graphicData>
        </a:graphic>
      </p:graphicFrame>
    </p:spTree>
    <p:extLst>
      <p:ext uri="{BB962C8B-B14F-4D97-AF65-F5344CB8AC3E}">
        <p14:creationId xmlns:p14="http://schemas.microsoft.com/office/powerpoint/2010/main" val="2472500305"/>
      </p:ext>
    </p:extLst>
  </p:cSld>
  <p:clrMapOvr>
    <a:masterClrMapping/>
  </p:clrMapOvr>
</p:sld>
</file>

<file path=ppt/theme/theme1.xml><?xml version="1.0" encoding="utf-8"?>
<a:theme xmlns:a="http://schemas.openxmlformats.org/drawingml/2006/main" name="Office Theme">
  <a:themeElements>
    <a:clrScheme name="VTTI Branding">
      <a:dk1>
        <a:srgbClr val="000000"/>
      </a:dk1>
      <a:lt1>
        <a:srgbClr val="FFFFFF"/>
      </a:lt1>
      <a:dk2>
        <a:srgbClr val="861F41"/>
      </a:dk2>
      <a:lt2>
        <a:srgbClr val="E7E6E6"/>
      </a:lt2>
      <a:accent1>
        <a:srgbClr val="E87722"/>
      </a:accent1>
      <a:accent2>
        <a:srgbClr val="642667"/>
      </a:accent2>
      <a:accent3>
        <a:srgbClr val="CE0058"/>
      </a:accent3>
      <a:accent4>
        <a:srgbClr val="ED8B00"/>
      </a:accent4>
      <a:accent5>
        <a:srgbClr val="F7EA48"/>
      </a:accent5>
      <a:accent6>
        <a:srgbClr val="508590"/>
      </a:accent6>
      <a:hlink>
        <a:srgbClr val="2CD5C3"/>
      </a:hlink>
      <a:folHlink>
        <a:srgbClr val="D7D2C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32AAE855AE664782E00E457147E1E4" ma:contentTypeVersion="6" ma:contentTypeDescription="Create a new document." ma:contentTypeScope="" ma:versionID="8bdff107ca74106e413e88481274c546">
  <xsd:schema xmlns:xsd="http://www.w3.org/2001/XMLSchema" xmlns:xs="http://www.w3.org/2001/XMLSchema" xmlns:p="http://schemas.microsoft.com/office/2006/metadata/properties" xmlns:ns2="66647f60-6a12-4f2e-a0e8-27a38c48cec4" xmlns:ns3="571bc843-a2e3-420c-9406-41814f393134" targetNamespace="http://schemas.microsoft.com/office/2006/metadata/properties" ma:root="true" ma:fieldsID="7b5386e73816016776fd098ff2d9cb2f" ns2:_="" ns3:_="">
    <xsd:import namespace="66647f60-6a12-4f2e-a0e8-27a38c48cec4"/>
    <xsd:import namespace="571bc843-a2e3-420c-9406-41814f3931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647f60-6a12-4f2e-a0e8-27a38c48ce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1bc843-a2e3-420c-9406-41814f3931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B7103E-6AA3-46C7-B387-98015594E6B5}">
  <ds:schemaRefs>
    <ds:schemaRef ds:uri="http://schemas.microsoft.com/sharepoint/v3/contenttype/forms"/>
  </ds:schemaRefs>
</ds:datastoreItem>
</file>

<file path=customXml/itemProps2.xml><?xml version="1.0" encoding="utf-8"?>
<ds:datastoreItem xmlns:ds="http://schemas.openxmlformats.org/officeDocument/2006/customXml" ds:itemID="{A4CC091D-53A4-4F23-B21B-94DE31E8E3E7}">
  <ds:schemaRefs>
    <ds:schemaRef ds:uri="http://purl.org/dc/elements/1.1/"/>
    <ds:schemaRef ds:uri="http://www.w3.org/XML/1998/namespace"/>
    <ds:schemaRef ds:uri="http://schemas.microsoft.com/office/infopath/2007/PartnerControls"/>
    <ds:schemaRef ds:uri="http://schemas.openxmlformats.org/package/2006/metadata/core-properties"/>
    <ds:schemaRef ds:uri="571bc843-a2e3-420c-9406-41814f393134"/>
    <ds:schemaRef ds:uri="http://purl.org/dc/terms/"/>
    <ds:schemaRef ds:uri="http://purl.org/dc/dcmitype/"/>
    <ds:schemaRef ds:uri="http://schemas.microsoft.com/office/2006/documentManagement/types"/>
    <ds:schemaRef ds:uri="66647f60-6a12-4f2e-a0e8-27a38c48cec4"/>
    <ds:schemaRef ds:uri="http://schemas.microsoft.com/office/2006/metadata/properties"/>
  </ds:schemaRefs>
</ds:datastoreItem>
</file>

<file path=customXml/itemProps3.xml><?xml version="1.0" encoding="utf-8"?>
<ds:datastoreItem xmlns:ds="http://schemas.openxmlformats.org/officeDocument/2006/customXml" ds:itemID="{E1CBEB39-A5E6-4C18-AED7-E18A97A4B5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647f60-6a12-4f2e-a0e8-27a38c48cec4"/>
    <ds:schemaRef ds:uri="571bc843-a2e3-420c-9406-41814f3931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{94B786A2-AAB1-FA4F-89AE-E7FE8115CA92}tf10001076</Template>
  <TotalTime>1193</TotalTime>
  <Words>2681</Words>
  <Application>Microsoft Office PowerPoint</Application>
  <PresentationFormat>Widescreen</PresentationFormat>
  <Paragraphs>211</Paragraphs>
  <Slides>30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Acherus Grotesque Regular</vt:lpstr>
      <vt:lpstr>Arial</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Procedure: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Science of Distracted Driving </dc:title>
  <dc:creator>Ninoska Bertran-Turcios</dc:creator>
  <cp:lastModifiedBy>Nicholas Britten</cp:lastModifiedBy>
  <cp:revision>2</cp:revision>
  <dcterms:created xsi:type="dcterms:W3CDTF">2022-02-09T14:39:17Z</dcterms:created>
  <dcterms:modified xsi:type="dcterms:W3CDTF">2023-06-20T14:50:16Z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0x010100AF32AAE855AE664782E00E457147E1E4</vt:lpwstr>
  </property>
</Properties>
</file>